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54"/>
  </p:notesMasterIdLst>
  <p:sldIdLst>
    <p:sldId id="256" r:id="rId5"/>
    <p:sldId id="258" r:id="rId6"/>
    <p:sldId id="259" r:id="rId7"/>
    <p:sldId id="324" r:id="rId8"/>
    <p:sldId id="260" r:id="rId9"/>
    <p:sldId id="262" r:id="rId10"/>
    <p:sldId id="326" r:id="rId11"/>
    <p:sldId id="325" r:id="rId12"/>
    <p:sldId id="263" r:id="rId13"/>
    <p:sldId id="319" r:id="rId14"/>
    <p:sldId id="320" r:id="rId15"/>
    <p:sldId id="264" r:id="rId16"/>
    <p:sldId id="328" r:id="rId17"/>
    <p:sldId id="265" r:id="rId18"/>
    <p:sldId id="327" r:id="rId19"/>
    <p:sldId id="329" r:id="rId20"/>
    <p:sldId id="321" r:id="rId21"/>
    <p:sldId id="312" r:id="rId22"/>
    <p:sldId id="330" r:id="rId23"/>
    <p:sldId id="331" r:id="rId24"/>
    <p:sldId id="333" r:id="rId25"/>
    <p:sldId id="334" r:id="rId26"/>
    <p:sldId id="332" r:id="rId27"/>
    <p:sldId id="318" r:id="rId28"/>
    <p:sldId id="343" r:id="rId29"/>
    <p:sldId id="344" r:id="rId30"/>
    <p:sldId id="345" r:id="rId31"/>
    <p:sldId id="313" r:id="rId32"/>
    <p:sldId id="275" r:id="rId33"/>
    <p:sldId id="314" r:id="rId34"/>
    <p:sldId id="270" r:id="rId35"/>
    <p:sldId id="315" r:id="rId36"/>
    <p:sldId id="316" r:id="rId37"/>
    <p:sldId id="346" r:id="rId38"/>
    <p:sldId id="347" r:id="rId39"/>
    <p:sldId id="317" r:id="rId40"/>
    <p:sldId id="348" r:id="rId41"/>
    <p:sldId id="349" r:id="rId42"/>
    <p:sldId id="339" r:id="rId43"/>
    <p:sldId id="340" r:id="rId44"/>
    <p:sldId id="341" r:id="rId45"/>
    <p:sldId id="335" r:id="rId46"/>
    <p:sldId id="273" r:id="rId47"/>
    <p:sldId id="342" r:id="rId48"/>
    <p:sldId id="336" r:id="rId49"/>
    <p:sldId id="276" r:id="rId50"/>
    <p:sldId id="337" r:id="rId51"/>
    <p:sldId id="338" r:id="rId52"/>
    <p:sldId id="267" r:id="rId53"/>
  </p:sldIdLst>
  <p:sldSz cx="9144000" cy="5143500" type="screen16x9"/>
  <p:notesSz cx="6858000" cy="9144000"/>
  <p:embeddedFontLst>
    <p:embeddedFont>
      <p:font typeface="Anaheim" panose="020B0604020202020204" charset="0"/>
      <p:regular r:id="rId55"/>
      <p:bold r:id="rId56"/>
    </p:embeddedFont>
    <p:embeddedFont>
      <p:font typeface="Cambria" panose="02040503050406030204" pitchFamily="18" charset="0"/>
      <p:regular r:id="rId57"/>
      <p:bold r:id="rId58"/>
      <p:italic r:id="rId59"/>
      <p:boldItalic r:id="rId60"/>
    </p:embeddedFont>
    <p:embeddedFont>
      <p:font typeface="Cambria Math" panose="02040503050406030204" pitchFamily="18" charset="0"/>
      <p:regular r:id="rId61"/>
    </p:embeddedFont>
    <p:embeddedFont>
      <p:font typeface="Changa Light" panose="020B0604020202020204" charset="-78"/>
      <p:regular r:id="rId62"/>
      <p:bold r:id="rId63"/>
    </p:embeddedFont>
    <p:embeddedFont>
      <p:font typeface="Changa Medium" panose="020B0604020202020204" charset="-78"/>
      <p:regular r:id="rId64"/>
      <p:bold r:id="rId65"/>
    </p:embeddedFont>
    <p:embeddedFont>
      <p:font typeface="Consolas" panose="020B0609020204030204" pitchFamily="49" charset="0"/>
      <p:regular r:id="rId66"/>
      <p:bold r:id="rId67"/>
      <p:italic r:id="rId68"/>
      <p:boldItalic r:id="rId69"/>
    </p:embeddedFont>
    <p:embeddedFont>
      <p:font typeface="DM Sans" pitchFamily="2" charset="0"/>
      <p:regular r:id="rId70"/>
      <p:bold r:id="rId71"/>
      <p:italic r:id="rId72"/>
      <p:boldItalic r:id="rId73"/>
    </p:embeddedFont>
    <p:embeddedFont>
      <p:font typeface="Jura Medium" panose="020B0604020202020204" charset="0"/>
      <p:regular r:id="rId74"/>
      <p:bold r:id="rId75"/>
    </p:embeddedFont>
    <p:embeddedFont>
      <p:font typeface="Kodchasan" panose="00000500000000000000" pitchFamily="2" charset="-34"/>
      <p:regular r:id="rId76"/>
      <p:bold r:id="rId77"/>
      <p:italic r:id="rId78"/>
      <p:boldItalic r:id="rId79"/>
    </p:embeddedFont>
    <p:embeddedFont>
      <p:font typeface="Nunito Light" pitchFamily="2" charset="0"/>
      <p:regular r:id="rId80"/>
      <p:italic r:id="rId81"/>
    </p:embeddedFont>
    <p:embeddedFont>
      <p:font typeface="Orbitron Medium" panose="020B0604020202020204" charset="0"/>
      <p:regular r:id="rId82"/>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DF4"/>
    <a:srgbClr val="F3EC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22B98-9875-19ED-9FB8-755E368B15D1}" v="548" dt="2025-05-22T14:47:20.398"/>
    <p1510:client id="{2A326379-4E56-3115-335C-EFADD7759CA5}" v="77" dt="2025-05-22T15:24:15.859"/>
    <p1510:client id="{409B583E-A15D-49CD-91A0-F239B96DEB35}" v="182" dt="2025-05-23T05:29:15.558"/>
    <p1510:client id="{99FB5274-6530-9902-F947-085A3CE8896E}" v="76" dt="2025-05-22T14:53:54.199"/>
  </p1510:revLst>
</p1510:revInfo>
</file>

<file path=ppt/tableStyles.xml><?xml version="1.0" encoding="utf-8"?>
<a:tblStyleLst xmlns:a="http://schemas.openxmlformats.org/drawingml/2006/main" def="{AAA72495-66B0-49B8-B989-9DA874F744A0}">
  <a:tblStyle styleId="{AAA72495-66B0-49B8-B989-9DA874F744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E8DC17-92CB-4943-8D02-9024AA1A3D3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1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2.fntdata"/><Relationship Id="rId87" Type="http://schemas.openxmlformats.org/officeDocument/2006/relationships/tableStyles" Target="tableStyles.xml"/><Relationship Id="rId61" Type="http://schemas.openxmlformats.org/officeDocument/2006/relationships/font" Target="fonts/font7.fntdata"/><Relationship Id="rId82"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98973357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98973357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801195F-FC85-BC4D-C94E-3F7DEAAF4372}"/>
            </a:ext>
          </a:extLst>
        </p:cNvPr>
        <p:cNvGrpSpPr/>
        <p:nvPr/>
      </p:nvGrpSpPr>
      <p:grpSpPr>
        <a:xfrm>
          <a:off x="0" y="0"/>
          <a:ext cx="0" cy="0"/>
          <a:chOff x="0" y="0"/>
          <a:chExt cx="0" cy="0"/>
        </a:xfrm>
      </p:grpSpPr>
      <p:sp>
        <p:nvSpPr>
          <p:cNvPr id="376" name="Google Shape;376;g54dda1946d_6_332:notes">
            <a:extLst>
              <a:ext uri="{FF2B5EF4-FFF2-40B4-BE49-F238E27FC236}">
                <a16:creationId xmlns:a16="http://schemas.microsoft.com/office/drawing/2014/main" id="{DA26DA05-EDA4-AFC3-8003-3228460AC8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4dda1946d_6_332:notes">
            <a:extLst>
              <a:ext uri="{FF2B5EF4-FFF2-40B4-BE49-F238E27FC236}">
                <a16:creationId xmlns:a16="http://schemas.microsoft.com/office/drawing/2014/main" id="{88EAB2A7-4B5C-AFE0-DA73-0ECC2C5B9A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68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42AB922F-D6FD-D91B-8060-2057529D38FF}"/>
            </a:ext>
          </a:extLst>
        </p:cNvPr>
        <p:cNvGrpSpPr/>
        <p:nvPr/>
      </p:nvGrpSpPr>
      <p:grpSpPr>
        <a:xfrm>
          <a:off x="0" y="0"/>
          <a:ext cx="0" cy="0"/>
          <a:chOff x="0" y="0"/>
          <a:chExt cx="0" cy="0"/>
        </a:xfrm>
      </p:grpSpPr>
      <p:sp>
        <p:nvSpPr>
          <p:cNvPr id="376" name="Google Shape;376;g54dda1946d_6_332:notes">
            <a:extLst>
              <a:ext uri="{FF2B5EF4-FFF2-40B4-BE49-F238E27FC236}">
                <a16:creationId xmlns:a16="http://schemas.microsoft.com/office/drawing/2014/main" id="{0D5E44DA-2597-A467-70A4-33FCDCE49C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4dda1946d_6_332:notes">
            <a:extLst>
              <a:ext uri="{FF2B5EF4-FFF2-40B4-BE49-F238E27FC236}">
                <a16:creationId xmlns:a16="http://schemas.microsoft.com/office/drawing/2014/main" id="{2BBE8DE1-CD19-262A-6D35-B76D6C0501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957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AF84D61C-AD01-9C5C-21BE-A70C55BDA40D}"/>
            </a:ext>
          </a:extLst>
        </p:cNvPr>
        <p:cNvGrpSpPr/>
        <p:nvPr/>
      </p:nvGrpSpPr>
      <p:grpSpPr>
        <a:xfrm>
          <a:off x="0" y="0"/>
          <a:ext cx="0" cy="0"/>
          <a:chOff x="0" y="0"/>
          <a:chExt cx="0" cy="0"/>
        </a:xfrm>
      </p:grpSpPr>
      <p:sp>
        <p:nvSpPr>
          <p:cNvPr id="409" name="Google Shape;409;gd5260bdd85_0_256:notes">
            <a:extLst>
              <a:ext uri="{FF2B5EF4-FFF2-40B4-BE49-F238E27FC236}">
                <a16:creationId xmlns:a16="http://schemas.microsoft.com/office/drawing/2014/main" id="{87878C68-4061-5070-CC85-C818730AC0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5260bdd85_0_256:notes">
            <a:extLst>
              <a:ext uri="{FF2B5EF4-FFF2-40B4-BE49-F238E27FC236}">
                <a16:creationId xmlns:a16="http://schemas.microsoft.com/office/drawing/2014/main" id="{CC79CCB8-06C5-038F-95B9-6AD70E38D9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936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26EABE38-95CF-A096-1DB3-F359056C12C6}"/>
            </a:ext>
          </a:extLst>
        </p:cNvPr>
        <p:cNvGrpSpPr/>
        <p:nvPr/>
      </p:nvGrpSpPr>
      <p:grpSpPr>
        <a:xfrm>
          <a:off x="0" y="0"/>
          <a:ext cx="0" cy="0"/>
          <a:chOff x="0" y="0"/>
          <a:chExt cx="0" cy="0"/>
        </a:xfrm>
      </p:grpSpPr>
      <p:sp>
        <p:nvSpPr>
          <p:cNvPr id="409" name="Google Shape;409;gd5260bdd85_0_256:notes">
            <a:extLst>
              <a:ext uri="{FF2B5EF4-FFF2-40B4-BE49-F238E27FC236}">
                <a16:creationId xmlns:a16="http://schemas.microsoft.com/office/drawing/2014/main" id="{043A97D3-4812-C13F-2328-08CF3D841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5260bdd85_0_256:notes">
            <a:extLst>
              <a:ext uri="{FF2B5EF4-FFF2-40B4-BE49-F238E27FC236}">
                <a16:creationId xmlns:a16="http://schemas.microsoft.com/office/drawing/2014/main" id="{D5F8C9AE-47BE-2A7B-55C1-CA17CB19DB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483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367B5C8E-D886-1F25-8C96-F2ACDBADB2E0}"/>
            </a:ext>
          </a:extLst>
        </p:cNvPr>
        <p:cNvGrpSpPr/>
        <p:nvPr/>
      </p:nvGrpSpPr>
      <p:grpSpPr>
        <a:xfrm>
          <a:off x="0" y="0"/>
          <a:ext cx="0" cy="0"/>
          <a:chOff x="0" y="0"/>
          <a:chExt cx="0" cy="0"/>
        </a:xfrm>
      </p:grpSpPr>
      <p:sp>
        <p:nvSpPr>
          <p:cNvPr id="409" name="Google Shape;409;gd5260bdd85_0_256:notes">
            <a:extLst>
              <a:ext uri="{FF2B5EF4-FFF2-40B4-BE49-F238E27FC236}">
                <a16:creationId xmlns:a16="http://schemas.microsoft.com/office/drawing/2014/main" id="{0AE8E5E9-A0DC-DDCD-C7CC-F7376A8580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5260bdd85_0_256:notes">
            <a:extLst>
              <a:ext uri="{FF2B5EF4-FFF2-40B4-BE49-F238E27FC236}">
                <a16:creationId xmlns:a16="http://schemas.microsoft.com/office/drawing/2014/main" id="{7C34BF8E-EE49-DD50-15C2-84BDD550E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939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CF15152E-4D84-7C85-26E6-E3334FBBD32C}"/>
            </a:ext>
          </a:extLst>
        </p:cNvPr>
        <p:cNvGrpSpPr/>
        <p:nvPr/>
      </p:nvGrpSpPr>
      <p:grpSpPr>
        <a:xfrm>
          <a:off x="0" y="0"/>
          <a:ext cx="0" cy="0"/>
          <a:chOff x="0" y="0"/>
          <a:chExt cx="0" cy="0"/>
        </a:xfrm>
      </p:grpSpPr>
      <p:sp>
        <p:nvSpPr>
          <p:cNvPr id="409" name="Google Shape;409;gd5260bdd85_0_256:notes">
            <a:extLst>
              <a:ext uri="{FF2B5EF4-FFF2-40B4-BE49-F238E27FC236}">
                <a16:creationId xmlns:a16="http://schemas.microsoft.com/office/drawing/2014/main" id="{5AA3D2BD-CE3C-55C7-3E8A-C351842377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5260bdd85_0_256:notes">
            <a:extLst>
              <a:ext uri="{FF2B5EF4-FFF2-40B4-BE49-F238E27FC236}">
                <a16:creationId xmlns:a16="http://schemas.microsoft.com/office/drawing/2014/main" id="{38CB1FC1-125B-AFD3-3F1F-CBD8335673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774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B4B7BB4E-F722-9D4F-099C-BD71327629C9}"/>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E9C7A483-E4BA-203F-6E0C-1813BE2192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70015D8B-8E12-C9BE-43D2-BD6976C113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222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166B8206-B956-85D3-DBAA-3C14C9EC43B4}"/>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9339CB9D-D0F0-D5DD-E495-F4FE92E5C0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99EC5D3B-5352-7BFA-48B9-B98B2621A7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282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4237F210-0712-D6AF-3ACE-8D2B25512023}"/>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A3E5C91C-96FC-604A-F301-680501FFE6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0CB0D47D-5FFC-5B22-0DB9-2E394649E3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826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37EACD29-7DEF-7A90-B3D6-716AF4DC9742}"/>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58E3FA1D-97A5-FC52-BBF7-58F8D25FF9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3F0153AC-B6FC-3D64-8D6C-BD6AFE22D5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523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D021388C-8D80-E2AA-10AE-3518CD91C0C0}"/>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E07CF47A-73EC-B303-29F5-F6BCC356C6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D4B8AA50-62F9-BACA-B99C-2B11569F85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78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039499C7-9417-3F1B-F030-EC2AF92686FC}"/>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9A3DF3EA-03C2-AD59-2B96-9A1BA5F90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1BF917DF-3EC2-D2E1-8D26-3276109A2B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509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1B3FF174-0771-7C62-DDB3-8204894540E9}"/>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331655B7-82AE-A266-7D90-50F7300FB8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9E538F00-E5F3-395C-7934-06EF78C58C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206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6559DF9B-7E6B-9053-6E54-D0A4DF572C04}"/>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51DE64A0-569D-777B-0E74-72E8C9F155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3347F8DD-821F-9B97-6BBA-9EF16DB18F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672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4C970232-EC46-0A4D-07AF-F77DA6A421DE}"/>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6248ACBF-3D58-7ECE-C5D3-11AFE6956B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F48D7871-7067-D308-505D-4A26779768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501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43354641-BE20-A398-1496-950BF83B6DB8}"/>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D3829E66-7136-8ED1-C875-47F74D2E58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23079E27-9083-C71B-AA0C-054013F5EE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253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a:extLst>
            <a:ext uri="{FF2B5EF4-FFF2-40B4-BE49-F238E27FC236}">
              <a16:creationId xmlns:a16="http://schemas.microsoft.com/office/drawing/2014/main" id="{9E40E930-CBA2-E10E-2D6E-AC9DC6248E9E}"/>
            </a:ext>
          </a:extLst>
        </p:cNvPr>
        <p:cNvGrpSpPr/>
        <p:nvPr/>
      </p:nvGrpSpPr>
      <p:grpSpPr>
        <a:xfrm>
          <a:off x="0" y="0"/>
          <a:ext cx="0" cy="0"/>
          <a:chOff x="0" y="0"/>
          <a:chExt cx="0" cy="0"/>
        </a:xfrm>
      </p:grpSpPr>
      <p:sp>
        <p:nvSpPr>
          <p:cNvPr id="391" name="Google Shape;391;g54dda1946d_6_344:notes">
            <a:extLst>
              <a:ext uri="{FF2B5EF4-FFF2-40B4-BE49-F238E27FC236}">
                <a16:creationId xmlns:a16="http://schemas.microsoft.com/office/drawing/2014/main" id="{96D15B56-4A36-3C40-9BF1-0230B9F9FF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54dda1946d_6_344:notes">
            <a:extLst>
              <a:ext uri="{FF2B5EF4-FFF2-40B4-BE49-F238E27FC236}">
                <a16:creationId xmlns:a16="http://schemas.microsoft.com/office/drawing/2014/main" id="{EDCF0BEE-F36C-F5E7-76C5-1737FEE415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796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0F2CAF30-07F0-5642-480E-676EDB14493D}"/>
            </a:ext>
          </a:extLst>
        </p:cNvPr>
        <p:cNvGrpSpPr/>
        <p:nvPr/>
      </p:nvGrpSpPr>
      <p:grpSpPr>
        <a:xfrm>
          <a:off x="0" y="0"/>
          <a:ext cx="0" cy="0"/>
          <a:chOff x="0" y="0"/>
          <a:chExt cx="0" cy="0"/>
        </a:xfrm>
      </p:grpSpPr>
      <p:sp>
        <p:nvSpPr>
          <p:cNvPr id="348" name="Google Shape;348;g14072739ea5_12_0:notes">
            <a:extLst>
              <a:ext uri="{FF2B5EF4-FFF2-40B4-BE49-F238E27FC236}">
                <a16:creationId xmlns:a16="http://schemas.microsoft.com/office/drawing/2014/main" id="{9FDA7940-9B97-553C-3DAA-BBE3FE03A2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4072739ea5_12_0:notes">
            <a:extLst>
              <a:ext uri="{FF2B5EF4-FFF2-40B4-BE49-F238E27FC236}">
                <a16:creationId xmlns:a16="http://schemas.microsoft.com/office/drawing/2014/main" id="{CD0842AB-40EF-7F3B-E3BC-6C9604C6F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550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685FAA33-A3D2-B9BE-5552-1F95828576EB}"/>
            </a:ext>
          </a:extLst>
        </p:cNvPr>
        <p:cNvGrpSpPr/>
        <p:nvPr/>
      </p:nvGrpSpPr>
      <p:grpSpPr>
        <a:xfrm>
          <a:off x="0" y="0"/>
          <a:ext cx="0" cy="0"/>
          <a:chOff x="0" y="0"/>
          <a:chExt cx="0" cy="0"/>
        </a:xfrm>
      </p:grpSpPr>
      <p:sp>
        <p:nvSpPr>
          <p:cNvPr id="348" name="Google Shape;348;g14072739ea5_12_0:notes">
            <a:extLst>
              <a:ext uri="{FF2B5EF4-FFF2-40B4-BE49-F238E27FC236}">
                <a16:creationId xmlns:a16="http://schemas.microsoft.com/office/drawing/2014/main" id="{C5F28A86-5E24-0760-60A7-96DF410D03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4072739ea5_12_0:notes">
            <a:extLst>
              <a:ext uri="{FF2B5EF4-FFF2-40B4-BE49-F238E27FC236}">
                <a16:creationId xmlns:a16="http://schemas.microsoft.com/office/drawing/2014/main" id="{9BA12A4E-2621-2036-3D97-A7AFD116A9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559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a:extLst>
            <a:ext uri="{FF2B5EF4-FFF2-40B4-BE49-F238E27FC236}">
              <a16:creationId xmlns:a16="http://schemas.microsoft.com/office/drawing/2014/main" id="{D6304907-7EAA-5255-412D-3DCBD7BD1392}"/>
            </a:ext>
          </a:extLst>
        </p:cNvPr>
        <p:cNvGrpSpPr/>
        <p:nvPr/>
      </p:nvGrpSpPr>
      <p:grpSpPr>
        <a:xfrm>
          <a:off x="0" y="0"/>
          <a:ext cx="0" cy="0"/>
          <a:chOff x="0" y="0"/>
          <a:chExt cx="0" cy="0"/>
        </a:xfrm>
      </p:grpSpPr>
      <p:sp>
        <p:nvSpPr>
          <p:cNvPr id="586" name="Google Shape;586;g54dda1946d_4_2758:notes">
            <a:extLst>
              <a:ext uri="{FF2B5EF4-FFF2-40B4-BE49-F238E27FC236}">
                <a16:creationId xmlns:a16="http://schemas.microsoft.com/office/drawing/2014/main" id="{CC32A5CB-0CC9-6304-39A7-2E6C7FA80B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4dda1946d_4_2758:notes">
            <a:extLst>
              <a:ext uri="{FF2B5EF4-FFF2-40B4-BE49-F238E27FC236}">
                <a16:creationId xmlns:a16="http://schemas.microsoft.com/office/drawing/2014/main" id="{10E06161-E5B0-CFE4-495C-C4171D4710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84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65417318-1BD3-9121-7A39-E1572CA376E5}"/>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2F00C231-2F85-FFEE-8234-4D170D94B9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D28C2FD6-F91E-C68A-1F51-7C921FACED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304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81C51101-024A-CE8F-C703-B4CA506BAF29}"/>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9A8F380E-A2C7-87E9-F4E1-BE0A0315A2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AF51B579-7BC7-6E07-05B7-BE41D997AA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961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532A06C7-D823-E40C-9A40-2C5353C99CF4}"/>
            </a:ext>
          </a:extLst>
        </p:cNvPr>
        <p:cNvGrpSpPr/>
        <p:nvPr/>
      </p:nvGrpSpPr>
      <p:grpSpPr>
        <a:xfrm>
          <a:off x="0" y="0"/>
          <a:ext cx="0" cy="0"/>
          <a:chOff x="0" y="0"/>
          <a:chExt cx="0" cy="0"/>
        </a:xfrm>
      </p:grpSpPr>
      <p:sp>
        <p:nvSpPr>
          <p:cNvPr id="348" name="Google Shape;348;g14072739ea5_12_0:notes">
            <a:extLst>
              <a:ext uri="{FF2B5EF4-FFF2-40B4-BE49-F238E27FC236}">
                <a16:creationId xmlns:a16="http://schemas.microsoft.com/office/drawing/2014/main" id="{C480E6F6-B5B2-D5B1-D0D7-3691D8819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4072739ea5_12_0:notes">
            <a:extLst>
              <a:ext uri="{FF2B5EF4-FFF2-40B4-BE49-F238E27FC236}">
                <a16:creationId xmlns:a16="http://schemas.microsoft.com/office/drawing/2014/main" id="{225F6698-DACF-F20A-1748-51CE16961C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533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1ADF98EE-EA43-E0B8-651E-DBA77F230FCB}"/>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D89ED19B-8ADD-CDDF-1D6F-1805DF7E1F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A22467C7-EB68-5938-BF92-01D5E736E5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260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4CC9BCFE-46AC-B469-0543-C5EEED928EF2}"/>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49C62412-762A-5725-9E83-01F5CD90F1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B6206EDA-7B6A-ABC3-5DDE-9056109BA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37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114DAFBC-1086-BC0B-5967-1DA4F3CD10F8}"/>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25ABE987-060E-9D32-96BB-EC4A63D2CB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75D3C9BB-BA51-76E2-CF19-CAC8B93182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34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F18F863F-11D1-A40F-C50D-DBACBF1680CF}"/>
            </a:ext>
          </a:extLst>
        </p:cNvPr>
        <p:cNvGrpSpPr/>
        <p:nvPr/>
      </p:nvGrpSpPr>
      <p:grpSpPr>
        <a:xfrm>
          <a:off x="0" y="0"/>
          <a:ext cx="0" cy="0"/>
          <a:chOff x="0" y="0"/>
          <a:chExt cx="0" cy="0"/>
        </a:xfrm>
      </p:grpSpPr>
      <p:sp>
        <p:nvSpPr>
          <p:cNvPr id="409" name="Google Shape;409;gd5260bdd85_0_256:notes">
            <a:extLst>
              <a:ext uri="{FF2B5EF4-FFF2-40B4-BE49-F238E27FC236}">
                <a16:creationId xmlns:a16="http://schemas.microsoft.com/office/drawing/2014/main" id="{4BE6A633-BA70-D636-2F78-E4BF554D28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5260bdd85_0_256:notes">
            <a:extLst>
              <a:ext uri="{FF2B5EF4-FFF2-40B4-BE49-F238E27FC236}">
                <a16:creationId xmlns:a16="http://schemas.microsoft.com/office/drawing/2014/main" id="{49441B6D-3438-F8E9-C015-9DAFB13CAD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458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F7EF9886-0047-C57C-9DB5-D4A9E6621067}"/>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D1CEB682-BC13-B595-7F22-FB3DAD9573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45438C5D-630D-B18E-372D-F756D0192B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669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BE8DD163-2006-80F2-99B8-9FBF2A7434FD}"/>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3652846B-5D81-72C9-C1F4-A7C7A1D558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87C47BBE-5F97-6C34-2BE8-976E546100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370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99E30173-D274-D700-AD5F-C8C992ED7129}"/>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C250A097-645D-6C16-95DD-694BC2F37E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7CFF950B-4A9A-915C-0BAF-2FB550536A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294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8009D361-86FD-7B03-F187-96248E9ECB42}"/>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B06AC845-2B7F-694D-6362-3C59FD1670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882E154A-A3EF-F9DF-14F2-CF0D5C228D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483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E1E78BD5-FCF0-1C76-BF58-D314325E1167}"/>
            </a:ext>
          </a:extLst>
        </p:cNvPr>
        <p:cNvGrpSpPr/>
        <p:nvPr/>
      </p:nvGrpSpPr>
      <p:grpSpPr>
        <a:xfrm>
          <a:off x="0" y="0"/>
          <a:ext cx="0" cy="0"/>
          <a:chOff x="0" y="0"/>
          <a:chExt cx="0" cy="0"/>
        </a:xfrm>
      </p:grpSpPr>
      <p:sp>
        <p:nvSpPr>
          <p:cNvPr id="333" name="Google Shape;333;g54dda1946d_6_308:notes">
            <a:extLst>
              <a:ext uri="{FF2B5EF4-FFF2-40B4-BE49-F238E27FC236}">
                <a16:creationId xmlns:a16="http://schemas.microsoft.com/office/drawing/2014/main" id="{85733A32-9E43-D019-F517-F20C1BCBF3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a:extLst>
              <a:ext uri="{FF2B5EF4-FFF2-40B4-BE49-F238E27FC236}">
                <a16:creationId xmlns:a16="http://schemas.microsoft.com/office/drawing/2014/main" id="{37B246D8-43D0-D859-91C6-D228D4FD87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723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a:extLst>
            <a:ext uri="{FF2B5EF4-FFF2-40B4-BE49-F238E27FC236}">
              <a16:creationId xmlns:a16="http://schemas.microsoft.com/office/drawing/2014/main" id="{DD5E7BB1-7480-BCB4-8FBA-7F53D6275BB0}"/>
            </a:ext>
          </a:extLst>
        </p:cNvPr>
        <p:cNvGrpSpPr/>
        <p:nvPr/>
      </p:nvGrpSpPr>
      <p:grpSpPr>
        <a:xfrm>
          <a:off x="0" y="0"/>
          <a:ext cx="0" cy="0"/>
          <a:chOff x="0" y="0"/>
          <a:chExt cx="0" cy="0"/>
        </a:xfrm>
      </p:grpSpPr>
      <p:sp>
        <p:nvSpPr>
          <p:cNvPr id="604" name="Google Shape;604;g54dda1946d_4_2689:notes">
            <a:extLst>
              <a:ext uri="{FF2B5EF4-FFF2-40B4-BE49-F238E27FC236}">
                <a16:creationId xmlns:a16="http://schemas.microsoft.com/office/drawing/2014/main" id="{47C78C7E-1639-978D-1215-AC7FBBC836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4dda1946d_4_2689:notes">
            <a:extLst>
              <a:ext uri="{FF2B5EF4-FFF2-40B4-BE49-F238E27FC236}">
                <a16:creationId xmlns:a16="http://schemas.microsoft.com/office/drawing/2014/main" id="{BFB13691-B68E-F31E-57A6-471027688D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289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a:extLst>
            <a:ext uri="{FF2B5EF4-FFF2-40B4-BE49-F238E27FC236}">
              <a16:creationId xmlns:a16="http://schemas.microsoft.com/office/drawing/2014/main" id="{7C3C5009-C61E-90D0-0AF2-3AFFD0792C4A}"/>
            </a:ext>
          </a:extLst>
        </p:cNvPr>
        <p:cNvGrpSpPr/>
        <p:nvPr/>
      </p:nvGrpSpPr>
      <p:grpSpPr>
        <a:xfrm>
          <a:off x="0" y="0"/>
          <a:ext cx="0" cy="0"/>
          <a:chOff x="0" y="0"/>
          <a:chExt cx="0" cy="0"/>
        </a:xfrm>
      </p:grpSpPr>
      <p:sp>
        <p:nvSpPr>
          <p:cNvPr id="604" name="Google Shape;604;g54dda1946d_4_2689:notes">
            <a:extLst>
              <a:ext uri="{FF2B5EF4-FFF2-40B4-BE49-F238E27FC236}">
                <a16:creationId xmlns:a16="http://schemas.microsoft.com/office/drawing/2014/main" id="{B2F6395B-B46A-9F8A-7EB4-983B10F4CB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4dda1946d_4_2689:notes">
            <a:extLst>
              <a:ext uri="{FF2B5EF4-FFF2-40B4-BE49-F238E27FC236}">
                <a16:creationId xmlns:a16="http://schemas.microsoft.com/office/drawing/2014/main" id="{62A36865-977A-55CF-A02C-71BF12BE9B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3550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CB84067D-0D29-AA3C-C85F-B2780C8ABC65}"/>
            </a:ext>
          </a:extLst>
        </p:cNvPr>
        <p:cNvGrpSpPr/>
        <p:nvPr/>
      </p:nvGrpSpPr>
      <p:grpSpPr>
        <a:xfrm>
          <a:off x="0" y="0"/>
          <a:ext cx="0" cy="0"/>
          <a:chOff x="0" y="0"/>
          <a:chExt cx="0" cy="0"/>
        </a:xfrm>
      </p:grpSpPr>
      <p:sp>
        <p:nvSpPr>
          <p:cNvPr id="360" name="Google Shape;360;g54dda1946d_6_322:notes">
            <a:extLst>
              <a:ext uri="{FF2B5EF4-FFF2-40B4-BE49-F238E27FC236}">
                <a16:creationId xmlns:a16="http://schemas.microsoft.com/office/drawing/2014/main" id="{AC6ED2A5-62C6-7F81-F454-F4C7C4CCC9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4dda1946d_6_322:notes">
            <a:extLst>
              <a:ext uri="{FF2B5EF4-FFF2-40B4-BE49-F238E27FC236}">
                <a16:creationId xmlns:a16="http://schemas.microsoft.com/office/drawing/2014/main" id="{B86B60A3-7709-DDFE-28C8-B7B6BFCBA1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293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0EB8D2CA-03EF-8683-87C5-8A1D504FABA6}"/>
            </a:ext>
          </a:extLst>
        </p:cNvPr>
        <p:cNvGrpSpPr/>
        <p:nvPr/>
      </p:nvGrpSpPr>
      <p:grpSpPr>
        <a:xfrm>
          <a:off x="0" y="0"/>
          <a:ext cx="0" cy="0"/>
          <a:chOff x="0" y="0"/>
          <a:chExt cx="0" cy="0"/>
        </a:xfrm>
      </p:grpSpPr>
      <p:sp>
        <p:nvSpPr>
          <p:cNvPr id="360" name="Google Shape;360;g54dda1946d_6_322:notes">
            <a:extLst>
              <a:ext uri="{FF2B5EF4-FFF2-40B4-BE49-F238E27FC236}">
                <a16:creationId xmlns:a16="http://schemas.microsoft.com/office/drawing/2014/main" id="{4E9FD41B-0FA8-D558-CEF8-07B2BB7587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4dda1946d_6_322:notes">
            <a:extLst>
              <a:ext uri="{FF2B5EF4-FFF2-40B4-BE49-F238E27FC236}">
                <a16:creationId xmlns:a16="http://schemas.microsoft.com/office/drawing/2014/main" id="{F1BE5AC9-F7F6-32FF-3751-2E521FE34C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384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5750" y="1219625"/>
            <a:ext cx="5115900" cy="1999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25755" y="3219464"/>
            <a:ext cx="4446300" cy="475800"/>
          </a:xfrm>
          <a:prstGeom prst="rect">
            <a:avLst/>
          </a:prstGeom>
          <a:solidFill>
            <a:schemeClr val="lt1"/>
          </a:solidFill>
          <a:ln>
            <a:noFill/>
          </a:ln>
          <a:effectLst>
            <a:outerShdw blurRad="85725" dist="19050" dir="5400000" algn="bl" rotWithShape="0">
              <a:schemeClr val="dk1">
                <a:alpha val="50000"/>
              </a:schemeClr>
            </a:outerShdw>
          </a:effectLst>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428446" y="530542"/>
            <a:ext cx="2005500" cy="475800"/>
          </a:xfrm>
          <a:prstGeom prst="rect">
            <a:avLst/>
          </a:prstGeom>
          <a:solidFill>
            <a:schemeClr val="lt1"/>
          </a:solidFill>
          <a:ln>
            <a:noFill/>
          </a:ln>
          <a:effectLst>
            <a:outerShdw blurRad="85725" dist="19050" dir="5400000" algn="bl" rotWithShape="0">
              <a:schemeClr val="dk1">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dk1"/>
                </a:solidFill>
                <a:latin typeface="Orbitron Medium"/>
                <a:ea typeface="Orbitron Medium"/>
                <a:cs typeface="Orbitron Medium"/>
                <a:sym typeface="Orbitron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169860" y="138036"/>
            <a:ext cx="596829" cy="596829"/>
            <a:chOff x="6357825" y="1432425"/>
            <a:chExt cx="462300" cy="462300"/>
          </a:xfrm>
        </p:grpSpPr>
        <p:sp>
          <p:nvSpPr>
            <p:cNvPr id="13" name="Google Shape;13;p2"/>
            <p:cNvSpPr/>
            <p:nvPr/>
          </p:nvSpPr>
          <p:spPr>
            <a:xfrm>
              <a:off x="6357825" y="1508625"/>
              <a:ext cx="386100" cy="386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4" name="Google Shape;14;p2"/>
            <p:cNvSpPr/>
            <p:nvPr/>
          </p:nvSpPr>
          <p:spPr>
            <a:xfrm>
              <a:off x="6434025" y="1432425"/>
              <a:ext cx="386100" cy="386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sp>
        <p:nvSpPr>
          <p:cNvPr id="15" name="Google Shape;15;p2"/>
          <p:cNvSpPr/>
          <p:nvPr/>
        </p:nvSpPr>
        <p:spPr>
          <a:xfrm>
            <a:off x="624275" y="450550"/>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6" name="Google Shape;16;p2"/>
          <p:cNvSpPr/>
          <p:nvPr/>
        </p:nvSpPr>
        <p:spPr>
          <a:xfrm>
            <a:off x="1891075" y="4719425"/>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7" name="Google Shape;17;p2"/>
          <p:cNvSpPr/>
          <p:nvPr/>
        </p:nvSpPr>
        <p:spPr>
          <a:xfrm>
            <a:off x="2135650" y="4711689"/>
            <a:ext cx="543600" cy="2277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8" name="Google Shape;18;p2"/>
          <p:cNvSpPr/>
          <p:nvPr/>
        </p:nvSpPr>
        <p:spPr>
          <a:xfrm>
            <a:off x="8577975" y="272650"/>
            <a:ext cx="177900" cy="177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BLANK_1_1_1">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08" name="Google Shape;108;p16"/>
          <p:cNvPicPr preferRelativeResize="0"/>
          <p:nvPr/>
        </p:nvPicPr>
        <p:blipFill>
          <a:blip r:embed="rId2">
            <a:alphaModFix/>
          </a:blip>
          <a:stretch>
            <a:fillRect/>
          </a:stretch>
        </p:blipFill>
        <p:spPr>
          <a:xfrm>
            <a:off x="7279575" y="-427600"/>
            <a:ext cx="1002525" cy="967099"/>
          </a:xfrm>
          <a:prstGeom prst="rect">
            <a:avLst/>
          </a:prstGeom>
          <a:noFill/>
          <a:ln>
            <a:noFill/>
          </a:ln>
        </p:spPr>
      </p:pic>
      <p:sp>
        <p:nvSpPr>
          <p:cNvPr id="109" name="Google Shape;109;p16"/>
          <p:cNvSpPr/>
          <p:nvPr/>
        </p:nvSpPr>
        <p:spPr>
          <a:xfrm rot="-3400441">
            <a:off x="6964923" y="95090"/>
            <a:ext cx="454102" cy="419966"/>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rot="-1645844">
            <a:off x="160773" y="4317650"/>
            <a:ext cx="596253" cy="57269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131825" y="3678563"/>
            <a:ext cx="177900" cy="177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12" name="Google Shape;112;p16"/>
          <p:cNvSpPr/>
          <p:nvPr/>
        </p:nvSpPr>
        <p:spPr>
          <a:xfrm>
            <a:off x="8674325" y="835250"/>
            <a:ext cx="107700" cy="10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13" name="Google Shape;113;p16"/>
          <p:cNvSpPr/>
          <p:nvPr/>
        </p:nvSpPr>
        <p:spPr>
          <a:xfrm rot="-5400000">
            <a:off x="8782025" y="1297731"/>
            <a:ext cx="275100" cy="275100"/>
          </a:xfrm>
          <a:prstGeom prst="flowChartMagneticDrum">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114" name="Google Shape;114;p16"/>
          <p:cNvPicPr preferRelativeResize="0"/>
          <p:nvPr/>
        </p:nvPicPr>
        <p:blipFill>
          <a:blip r:embed="rId3">
            <a:alphaModFix/>
          </a:blip>
          <a:stretch>
            <a:fillRect/>
          </a:stretch>
        </p:blipFill>
        <p:spPr>
          <a:xfrm>
            <a:off x="713225" y="4604001"/>
            <a:ext cx="1813444" cy="1009500"/>
          </a:xfrm>
          <a:prstGeom prst="rect">
            <a:avLst/>
          </a:prstGeom>
          <a:noFill/>
          <a:ln>
            <a:noFill/>
          </a:ln>
        </p:spPr>
      </p:pic>
      <p:sp>
        <p:nvSpPr>
          <p:cNvPr id="115" name="Google Shape;115;p16"/>
          <p:cNvSpPr/>
          <p:nvPr/>
        </p:nvSpPr>
        <p:spPr>
          <a:xfrm>
            <a:off x="2788600" y="4748475"/>
            <a:ext cx="107700" cy="107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4144550" y="1833300"/>
            <a:ext cx="4286100" cy="18549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18"/>
          <p:cNvSpPr txBox="1">
            <a:spLocks noGrp="1"/>
          </p:cNvSpPr>
          <p:nvPr>
            <p:ph type="subTitle" idx="1"/>
          </p:nvPr>
        </p:nvSpPr>
        <p:spPr>
          <a:xfrm>
            <a:off x="4144550" y="3688000"/>
            <a:ext cx="4286100" cy="927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8"/>
          <p:cNvSpPr>
            <a:spLocks noGrp="1"/>
          </p:cNvSpPr>
          <p:nvPr>
            <p:ph type="pic" idx="2"/>
          </p:nvPr>
        </p:nvSpPr>
        <p:spPr>
          <a:xfrm>
            <a:off x="695350" y="539500"/>
            <a:ext cx="3058500" cy="4075800"/>
          </a:xfrm>
          <a:prstGeom prst="round2DiagRect">
            <a:avLst>
              <a:gd name="adj1" fmla="val 16667"/>
              <a:gd name="adj2" fmla="val 0"/>
            </a:avLst>
          </a:prstGeom>
          <a:noFill/>
          <a:ln w="9525" cap="flat" cmpd="sng">
            <a:solidFill>
              <a:schemeClr val="dk1"/>
            </a:solidFill>
            <a:prstDash val="solid"/>
            <a:round/>
            <a:headEnd type="none" w="sm" len="sm"/>
            <a:tailEnd type="none" w="sm" len="sm"/>
          </a:ln>
        </p:spPr>
      </p:sp>
      <p:sp>
        <p:nvSpPr>
          <p:cNvPr id="133" name="Google Shape;133;p18"/>
          <p:cNvSpPr/>
          <p:nvPr/>
        </p:nvSpPr>
        <p:spPr>
          <a:xfrm>
            <a:off x="3426800" y="119850"/>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34" name="Google Shape;134;p18"/>
          <p:cNvSpPr/>
          <p:nvPr/>
        </p:nvSpPr>
        <p:spPr>
          <a:xfrm>
            <a:off x="2728000" y="190814"/>
            <a:ext cx="543600" cy="227700"/>
          </a:xfrm>
          <a:prstGeom prst="rtTriangl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4532400" y="1755600"/>
            <a:ext cx="3593400" cy="6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0"/>
          <p:cNvSpPr txBox="1">
            <a:spLocks noGrp="1"/>
          </p:cNvSpPr>
          <p:nvPr>
            <p:ph type="subTitle" idx="1"/>
          </p:nvPr>
        </p:nvSpPr>
        <p:spPr>
          <a:xfrm>
            <a:off x="4532575" y="2443050"/>
            <a:ext cx="3593400" cy="95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0"/>
          <p:cNvSpPr/>
          <p:nvPr/>
        </p:nvSpPr>
        <p:spPr>
          <a:xfrm>
            <a:off x="429125" y="2944563"/>
            <a:ext cx="177900" cy="177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42" name="Google Shape;142;p20"/>
          <p:cNvSpPr/>
          <p:nvPr/>
        </p:nvSpPr>
        <p:spPr>
          <a:xfrm>
            <a:off x="659375" y="3728700"/>
            <a:ext cx="107700" cy="10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21"/>
          <p:cNvSpPr txBox="1">
            <a:spLocks noGrp="1"/>
          </p:cNvSpPr>
          <p:nvPr>
            <p:ph type="subTitle" idx="1"/>
          </p:nvPr>
        </p:nvSpPr>
        <p:spPr>
          <a:xfrm>
            <a:off x="5111257" y="2844754"/>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subTitle" idx="2"/>
          </p:nvPr>
        </p:nvSpPr>
        <p:spPr>
          <a:xfrm>
            <a:off x="1392730" y="2844754"/>
            <a:ext cx="26400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1"/>
          <p:cNvSpPr txBox="1">
            <a:spLocks noGrp="1"/>
          </p:cNvSpPr>
          <p:nvPr>
            <p:ph type="subTitle" idx="3"/>
          </p:nvPr>
        </p:nvSpPr>
        <p:spPr>
          <a:xfrm>
            <a:off x="1392730" y="2285854"/>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8" name="Google Shape;148;p21"/>
          <p:cNvSpPr txBox="1">
            <a:spLocks noGrp="1"/>
          </p:cNvSpPr>
          <p:nvPr>
            <p:ph type="subTitle" idx="4"/>
          </p:nvPr>
        </p:nvSpPr>
        <p:spPr>
          <a:xfrm>
            <a:off x="5111257" y="2285854"/>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9" name="Google Shape;149;p21"/>
          <p:cNvSpPr/>
          <p:nvPr/>
        </p:nvSpPr>
        <p:spPr>
          <a:xfrm rot="-9000018">
            <a:off x="8643947" y="3557623"/>
            <a:ext cx="596861" cy="726475"/>
          </a:xfrm>
          <a:custGeom>
            <a:avLst/>
            <a:gdLst/>
            <a:ahLst/>
            <a:cxnLst/>
            <a:rect l="l" t="t" r="r" b="b"/>
            <a:pathLst>
              <a:path w="1865" h="2270" extrusionOk="0">
                <a:moveTo>
                  <a:pt x="1745" y="608"/>
                </a:moveTo>
                <a:cubicBezTo>
                  <a:pt x="1745" y="607"/>
                  <a:pt x="1745" y="606"/>
                  <a:pt x="1744" y="605"/>
                </a:cubicBezTo>
                <a:cubicBezTo>
                  <a:pt x="1744" y="602"/>
                  <a:pt x="1743" y="600"/>
                  <a:pt x="1742" y="598"/>
                </a:cubicBezTo>
                <a:cubicBezTo>
                  <a:pt x="1740" y="596"/>
                  <a:pt x="1739" y="594"/>
                  <a:pt x="1738" y="593"/>
                </a:cubicBezTo>
                <a:cubicBezTo>
                  <a:pt x="1737" y="591"/>
                  <a:pt x="1735" y="590"/>
                  <a:pt x="1733" y="588"/>
                </a:cubicBezTo>
                <a:cubicBezTo>
                  <a:pt x="1732" y="586"/>
                  <a:pt x="1730" y="585"/>
                  <a:pt x="1728" y="584"/>
                </a:cubicBezTo>
                <a:cubicBezTo>
                  <a:pt x="1727" y="583"/>
                  <a:pt x="1726" y="582"/>
                  <a:pt x="1725" y="582"/>
                </a:cubicBezTo>
                <a:lnTo>
                  <a:pt x="507" y="4"/>
                </a:lnTo>
                <a:cubicBezTo>
                  <a:pt x="506" y="3"/>
                  <a:pt x="505" y="3"/>
                  <a:pt x="504" y="3"/>
                </a:cubicBezTo>
                <a:cubicBezTo>
                  <a:pt x="501" y="2"/>
                  <a:pt x="499" y="1"/>
                  <a:pt x="497" y="1"/>
                </a:cubicBezTo>
                <a:cubicBezTo>
                  <a:pt x="494" y="1"/>
                  <a:pt x="492" y="0"/>
                  <a:pt x="490" y="0"/>
                </a:cubicBezTo>
                <a:cubicBezTo>
                  <a:pt x="489" y="0"/>
                  <a:pt x="488" y="0"/>
                  <a:pt x="487" y="0"/>
                </a:cubicBezTo>
                <a:cubicBezTo>
                  <a:pt x="485" y="0"/>
                  <a:pt x="485" y="1"/>
                  <a:pt x="483" y="1"/>
                </a:cubicBezTo>
                <a:cubicBezTo>
                  <a:pt x="481" y="2"/>
                  <a:pt x="479" y="2"/>
                  <a:pt x="477" y="3"/>
                </a:cubicBezTo>
                <a:cubicBezTo>
                  <a:pt x="475" y="4"/>
                  <a:pt x="473" y="5"/>
                  <a:pt x="471" y="6"/>
                </a:cubicBezTo>
                <a:cubicBezTo>
                  <a:pt x="470" y="7"/>
                  <a:pt x="468" y="9"/>
                  <a:pt x="466" y="10"/>
                </a:cubicBezTo>
                <a:cubicBezTo>
                  <a:pt x="465" y="12"/>
                  <a:pt x="464" y="14"/>
                  <a:pt x="463" y="16"/>
                </a:cubicBezTo>
                <a:cubicBezTo>
                  <a:pt x="462" y="16"/>
                  <a:pt x="461" y="17"/>
                  <a:pt x="461" y="18"/>
                </a:cubicBezTo>
                <a:lnTo>
                  <a:pt x="2" y="984"/>
                </a:lnTo>
                <a:cubicBezTo>
                  <a:pt x="2" y="985"/>
                  <a:pt x="2" y="986"/>
                  <a:pt x="2" y="987"/>
                </a:cubicBezTo>
                <a:cubicBezTo>
                  <a:pt x="1" y="989"/>
                  <a:pt x="0" y="991"/>
                  <a:pt x="0" y="993"/>
                </a:cubicBezTo>
                <a:cubicBezTo>
                  <a:pt x="0" y="996"/>
                  <a:pt x="0" y="998"/>
                  <a:pt x="0" y="1000"/>
                </a:cubicBezTo>
                <a:cubicBezTo>
                  <a:pt x="0" y="1001"/>
                  <a:pt x="0" y="1002"/>
                  <a:pt x="0" y="1003"/>
                </a:cubicBezTo>
                <a:lnTo>
                  <a:pt x="118" y="1661"/>
                </a:lnTo>
                <a:cubicBezTo>
                  <a:pt x="118" y="1662"/>
                  <a:pt x="119" y="1664"/>
                  <a:pt x="119" y="1666"/>
                </a:cubicBezTo>
                <a:cubicBezTo>
                  <a:pt x="120" y="1666"/>
                  <a:pt x="120" y="1667"/>
                  <a:pt x="120" y="1668"/>
                </a:cubicBezTo>
                <a:cubicBezTo>
                  <a:pt x="122" y="1671"/>
                  <a:pt x="124" y="1675"/>
                  <a:pt x="126" y="1678"/>
                </a:cubicBezTo>
                <a:cubicBezTo>
                  <a:pt x="127" y="1678"/>
                  <a:pt x="128" y="1679"/>
                  <a:pt x="128" y="1680"/>
                </a:cubicBezTo>
                <a:cubicBezTo>
                  <a:pt x="131" y="1682"/>
                  <a:pt x="135" y="1685"/>
                  <a:pt x="139" y="1687"/>
                </a:cubicBezTo>
                <a:lnTo>
                  <a:pt x="1357" y="2265"/>
                </a:lnTo>
                <a:cubicBezTo>
                  <a:pt x="1360" y="2267"/>
                  <a:pt x="1365" y="2267"/>
                  <a:pt x="1369" y="2268"/>
                </a:cubicBezTo>
                <a:cubicBezTo>
                  <a:pt x="1370" y="2268"/>
                  <a:pt x="1371" y="2268"/>
                  <a:pt x="1373" y="2268"/>
                </a:cubicBezTo>
                <a:cubicBezTo>
                  <a:pt x="1374" y="2268"/>
                  <a:pt x="1375" y="2269"/>
                  <a:pt x="1377" y="2268"/>
                </a:cubicBezTo>
                <a:cubicBezTo>
                  <a:pt x="1378" y="2268"/>
                  <a:pt x="1379" y="2268"/>
                  <a:pt x="1380" y="2267"/>
                </a:cubicBezTo>
                <a:cubicBezTo>
                  <a:pt x="1382" y="2267"/>
                  <a:pt x="1384" y="2266"/>
                  <a:pt x="1387" y="2265"/>
                </a:cubicBezTo>
                <a:cubicBezTo>
                  <a:pt x="1389" y="2264"/>
                  <a:pt x="1391" y="2263"/>
                  <a:pt x="1392" y="2262"/>
                </a:cubicBezTo>
                <a:cubicBezTo>
                  <a:pt x="1394" y="2261"/>
                  <a:pt x="1395" y="2260"/>
                  <a:pt x="1397" y="2258"/>
                </a:cubicBezTo>
                <a:cubicBezTo>
                  <a:pt x="1399" y="2257"/>
                  <a:pt x="1400" y="2255"/>
                  <a:pt x="1401" y="2253"/>
                </a:cubicBezTo>
                <a:cubicBezTo>
                  <a:pt x="1402" y="2252"/>
                  <a:pt x="1403" y="2251"/>
                  <a:pt x="1403" y="2250"/>
                </a:cubicBezTo>
                <a:lnTo>
                  <a:pt x="1861" y="1284"/>
                </a:lnTo>
                <a:cubicBezTo>
                  <a:pt x="1862" y="1283"/>
                  <a:pt x="1862" y="1282"/>
                  <a:pt x="1862" y="1281"/>
                </a:cubicBezTo>
                <a:cubicBezTo>
                  <a:pt x="1863" y="1279"/>
                  <a:pt x="1863" y="1277"/>
                  <a:pt x="1864" y="1275"/>
                </a:cubicBezTo>
                <a:cubicBezTo>
                  <a:pt x="1864" y="1273"/>
                  <a:pt x="1864" y="1270"/>
                  <a:pt x="1864" y="1268"/>
                </a:cubicBezTo>
                <a:cubicBezTo>
                  <a:pt x="1864" y="1267"/>
                  <a:pt x="1864" y="1266"/>
                  <a:pt x="1864" y="1265"/>
                </a:cubicBezTo>
                <a:lnTo>
                  <a:pt x="1745" y="608"/>
                </a:lnTo>
                <a:moveTo>
                  <a:pt x="1664" y="626"/>
                </a:moveTo>
                <a:lnTo>
                  <a:pt x="1460" y="1057"/>
                </a:lnTo>
                <a:lnTo>
                  <a:pt x="642" y="669"/>
                </a:lnTo>
                <a:lnTo>
                  <a:pt x="538" y="92"/>
                </a:lnTo>
                <a:lnTo>
                  <a:pt x="1664" y="626"/>
                </a:lnTo>
                <a:moveTo>
                  <a:pt x="1431" y="1117"/>
                </a:moveTo>
                <a:lnTo>
                  <a:pt x="1234" y="1533"/>
                </a:lnTo>
                <a:lnTo>
                  <a:pt x="432" y="1152"/>
                </a:lnTo>
                <a:lnTo>
                  <a:pt x="629" y="736"/>
                </a:lnTo>
                <a:lnTo>
                  <a:pt x="1431" y="1117"/>
                </a:lnTo>
                <a:moveTo>
                  <a:pt x="478" y="148"/>
                </a:moveTo>
                <a:lnTo>
                  <a:pt x="574" y="685"/>
                </a:lnTo>
                <a:lnTo>
                  <a:pt x="367" y="1121"/>
                </a:lnTo>
                <a:lnTo>
                  <a:pt x="81" y="985"/>
                </a:lnTo>
                <a:lnTo>
                  <a:pt x="478" y="148"/>
                </a:lnTo>
                <a:moveTo>
                  <a:pt x="80" y="1058"/>
                </a:moveTo>
                <a:lnTo>
                  <a:pt x="339" y="1181"/>
                </a:lnTo>
                <a:lnTo>
                  <a:pt x="167" y="1543"/>
                </a:lnTo>
                <a:lnTo>
                  <a:pt x="80" y="1058"/>
                </a:lnTo>
                <a:moveTo>
                  <a:pt x="198" y="1643"/>
                </a:moveTo>
                <a:lnTo>
                  <a:pt x="403" y="1211"/>
                </a:lnTo>
                <a:lnTo>
                  <a:pt x="1221" y="1599"/>
                </a:lnTo>
                <a:lnTo>
                  <a:pt x="1325" y="2177"/>
                </a:lnTo>
                <a:lnTo>
                  <a:pt x="198" y="1643"/>
                </a:lnTo>
                <a:moveTo>
                  <a:pt x="1385" y="2121"/>
                </a:moveTo>
                <a:lnTo>
                  <a:pt x="1289" y="1584"/>
                </a:lnTo>
                <a:lnTo>
                  <a:pt x="1496" y="1148"/>
                </a:lnTo>
                <a:lnTo>
                  <a:pt x="1782" y="1283"/>
                </a:lnTo>
                <a:lnTo>
                  <a:pt x="1385" y="2121"/>
                </a:lnTo>
                <a:moveTo>
                  <a:pt x="1524" y="1088"/>
                </a:moveTo>
                <a:lnTo>
                  <a:pt x="1696" y="726"/>
                </a:lnTo>
                <a:lnTo>
                  <a:pt x="1783" y="1211"/>
                </a:lnTo>
                <a:lnTo>
                  <a:pt x="1524" y="108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9043550" y="282842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51" name="Google Shape;151;p21"/>
          <p:cNvSpPr/>
          <p:nvPr/>
        </p:nvSpPr>
        <p:spPr>
          <a:xfrm rot="397232">
            <a:off x="-116824" y="3489649"/>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450125" y="3081000"/>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22"/>
          <p:cNvSpPr txBox="1">
            <a:spLocks noGrp="1"/>
          </p:cNvSpPr>
          <p:nvPr>
            <p:ph type="subTitle" idx="1"/>
          </p:nvPr>
        </p:nvSpPr>
        <p:spPr>
          <a:xfrm>
            <a:off x="4221315" y="1637000"/>
            <a:ext cx="3254100" cy="189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2"/>
          <p:cNvSpPr txBox="1">
            <a:spLocks noGrp="1"/>
          </p:cNvSpPr>
          <p:nvPr>
            <p:ph type="subTitle" idx="2"/>
          </p:nvPr>
        </p:nvSpPr>
        <p:spPr>
          <a:xfrm>
            <a:off x="720000" y="1637000"/>
            <a:ext cx="3254100" cy="189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2"/>
          <p:cNvSpPr/>
          <p:nvPr/>
        </p:nvSpPr>
        <p:spPr>
          <a:xfrm>
            <a:off x="321175" y="45053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58" name="Google Shape;158;p22"/>
          <p:cNvSpPr/>
          <p:nvPr/>
        </p:nvSpPr>
        <p:spPr>
          <a:xfrm rot="-5400000">
            <a:off x="659365" y="195985"/>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59" name="Google Shape;159;p22"/>
          <p:cNvSpPr/>
          <p:nvPr/>
        </p:nvSpPr>
        <p:spPr>
          <a:xfrm>
            <a:off x="8484625" y="3102076"/>
            <a:ext cx="536624" cy="463327"/>
          </a:xfrm>
          <a:custGeom>
            <a:avLst/>
            <a:gdLst/>
            <a:ahLst/>
            <a:cxnLst/>
            <a:rect l="l" t="t" r="r" b="b"/>
            <a:pathLst>
              <a:path w="2094" h="1808" extrusionOk="0">
                <a:moveTo>
                  <a:pt x="2091" y="550"/>
                </a:moveTo>
                <a:cubicBezTo>
                  <a:pt x="2091" y="549"/>
                  <a:pt x="2091" y="548"/>
                  <a:pt x="2091" y="547"/>
                </a:cubicBezTo>
                <a:cubicBezTo>
                  <a:pt x="2092" y="545"/>
                  <a:pt x="2092" y="543"/>
                  <a:pt x="2093" y="541"/>
                </a:cubicBezTo>
                <a:cubicBezTo>
                  <a:pt x="2093" y="539"/>
                  <a:pt x="2093" y="537"/>
                  <a:pt x="2093" y="535"/>
                </a:cubicBezTo>
                <a:cubicBezTo>
                  <a:pt x="2093" y="533"/>
                  <a:pt x="2093" y="531"/>
                  <a:pt x="2092" y="530"/>
                </a:cubicBezTo>
                <a:cubicBezTo>
                  <a:pt x="2092" y="528"/>
                  <a:pt x="2091" y="526"/>
                  <a:pt x="2090" y="524"/>
                </a:cubicBezTo>
                <a:cubicBezTo>
                  <a:pt x="2090" y="523"/>
                  <a:pt x="2090" y="522"/>
                  <a:pt x="2089" y="521"/>
                </a:cubicBezTo>
                <a:cubicBezTo>
                  <a:pt x="2089" y="520"/>
                  <a:pt x="2088" y="520"/>
                  <a:pt x="2087" y="519"/>
                </a:cubicBezTo>
                <a:cubicBezTo>
                  <a:pt x="2086" y="517"/>
                  <a:pt x="2085" y="516"/>
                  <a:pt x="2083" y="514"/>
                </a:cubicBezTo>
                <a:cubicBezTo>
                  <a:pt x="2081" y="513"/>
                  <a:pt x="2080" y="512"/>
                  <a:pt x="2078" y="511"/>
                </a:cubicBezTo>
                <a:cubicBezTo>
                  <a:pt x="2077" y="510"/>
                  <a:pt x="2077" y="509"/>
                  <a:pt x="2076" y="509"/>
                </a:cubicBezTo>
                <a:lnTo>
                  <a:pt x="1008" y="2"/>
                </a:lnTo>
                <a:cubicBezTo>
                  <a:pt x="1007" y="2"/>
                  <a:pt x="1006" y="2"/>
                  <a:pt x="1005" y="2"/>
                </a:cubicBezTo>
                <a:cubicBezTo>
                  <a:pt x="1004" y="1"/>
                  <a:pt x="1002" y="0"/>
                  <a:pt x="999" y="0"/>
                </a:cubicBezTo>
                <a:cubicBezTo>
                  <a:pt x="997" y="0"/>
                  <a:pt x="995" y="0"/>
                  <a:pt x="993" y="0"/>
                </a:cubicBezTo>
                <a:cubicBezTo>
                  <a:pt x="992" y="0"/>
                  <a:pt x="990" y="0"/>
                  <a:pt x="988" y="1"/>
                </a:cubicBezTo>
                <a:cubicBezTo>
                  <a:pt x="986" y="1"/>
                  <a:pt x="984" y="2"/>
                  <a:pt x="982" y="3"/>
                </a:cubicBezTo>
                <a:cubicBezTo>
                  <a:pt x="981" y="3"/>
                  <a:pt x="980" y="3"/>
                  <a:pt x="979" y="4"/>
                </a:cubicBezTo>
                <a:lnTo>
                  <a:pt x="450" y="325"/>
                </a:lnTo>
                <a:cubicBezTo>
                  <a:pt x="449" y="325"/>
                  <a:pt x="449" y="326"/>
                  <a:pt x="448" y="327"/>
                </a:cubicBezTo>
                <a:cubicBezTo>
                  <a:pt x="446" y="328"/>
                  <a:pt x="445" y="329"/>
                  <a:pt x="443" y="331"/>
                </a:cubicBezTo>
                <a:cubicBezTo>
                  <a:pt x="442" y="332"/>
                  <a:pt x="441" y="334"/>
                  <a:pt x="440" y="336"/>
                </a:cubicBezTo>
                <a:cubicBezTo>
                  <a:pt x="439" y="337"/>
                  <a:pt x="438" y="337"/>
                  <a:pt x="438" y="338"/>
                </a:cubicBezTo>
                <a:lnTo>
                  <a:pt x="2" y="1256"/>
                </a:lnTo>
                <a:cubicBezTo>
                  <a:pt x="2" y="1257"/>
                  <a:pt x="2" y="1258"/>
                  <a:pt x="2" y="1259"/>
                </a:cubicBezTo>
                <a:cubicBezTo>
                  <a:pt x="1" y="1261"/>
                  <a:pt x="0" y="1263"/>
                  <a:pt x="0" y="1265"/>
                </a:cubicBezTo>
                <a:cubicBezTo>
                  <a:pt x="0" y="1267"/>
                  <a:pt x="0" y="1269"/>
                  <a:pt x="0" y="1271"/>
                </a:cubicBezTo>
                <a:cubicBezTo>
                  <a:pt x="0" y="1273"/>
                  <a:pt x="0" y="1275"/>
                  <a:pt x="1" y="1277"/>
                </a:cubicBezTo>
                <a:cubicBezTo>
                  <a:pt x="1" y="1279"/>
                  <a:pt x="2" y="1281"/>
                  <a:pt x="3" y="1283"/>
                </a:cubicBezTo>
                <a:cubicBezTo>
                  <a:pt x="3" y="1284"/>
                  <a:pt x="3" y="1285"/>
                  <a:pt x="4" y="1286"/>
                </a:cubicBezTo>
                <a:cubicBezTo>
                  <a:pt x="4" y="1287"/>
                  <a:pt x="5" y="1287"/>
                  <a:pt x="6" y="1288"/>
                </a:cubicBezTo>
                <a:lnTo>
                  <a:pt x="8" y="1291"/>
                </a:lnTo>
                <a:cubicBezTo>
                  <a:pt x="11" y="1294"/>
                  <a:pt x="14" y="1296"/>
                  <a:pt x="17" y="1298"/>
                </a:cubicBezTo>
                <a:lnTo>
                  <a:pt x="1084" y="1804"/>
                </a:lnTo>
                <a:cubicBezTo>
                  <a:pt x="1088" y="1806"/>
                  <a:pt x="1091" y="1806"/>
                  <a:pt x="1095" y="1807"/>
                </a:cubicBezTo>
                <a:cubicBezTo>
                  <a:pt x="1096" y="1807"/>
                  <a:pt x="1097" y="1807"/>
                  <a:pt x="1097" y="1807"/>
                </a:cubicBezTo>
                <a:cubicBezTo>
                  <a:pt x="1101" y="1807"/>
                  <a:pt x="1104" y="1806"/>
                  <a:pt x="1108" y="1805"/>
                </a:cubicBezTo>
                <a:cubicBezTo>
                  <a:pt x="1108" y="1805"/>
                  <a:pt x="1109" y="1805"/>
                  <a:pt x="1110" y="1804"/>
                </a:cubicBezTo>
                <a:cubicBezTo>
                  <a:pt x="1111" y="1804"/>
                  <a:pt x="1113" y="1803"/>
                  <a:pt x="1114" y="1802"/>
                </a:cubicBezTo>
                <a:lnTo>
                  <a:pt x="1643" y="1482"/>
                </a:lnTo>
                <a:cubicBezTo>
                  <a:pt x="1644" y="1481"/>
                  <a:pt x="1644" y="1481"/>
                  <a:pt x="1645" y="1480"/>
                </a:cubicBezTo>
                <a:cubicBezTo>
                  <a:pt x="1647" y="1479"/>
                  <a:pt x="1648" y="1477"/>
                  <a:pt x="1649" y="1476"/>
                </a:cubicBezTo>
                <a:cubicBezTo>
                  <a:pt x="1651" y="1474"/>
                  <a:pt x="1652" y="1473"/>
                  <a:pt x="1653" y="1471"/>
                </a:cubicBezTo>
                <a:cubicBezTo>
                  <a:pt x="1654" y="1470"/>
                  <a:pt x="1654" y="1470"/>
                  <a:pt x="1655" y="1469"/>
                </a:cubicBezTo>
                <a:lnTo>
                  <a:pt x="2091" y="550"/>
                </a:lnTo>
                <a:moveTo>
                  <a:pt x="1334" y="1351"/>
                </a:moveTo>
                <a:lnTo>
                  <a:pt x="1561" y="1458"/>
                </a:lnTo>
                <a:lnTo>
                  <a:pt x="1171" y="1695"/>
                </a:lnTo>
                <a:lnTo>
                  <a:pt x="1334" y="1351"/>
                </a:lnTo>
                <a:moveTo>
                  <a:pt x="1612" y="1413"/>
                </a:moveTo>
                <a:lnTo>
                  <a:pt x="1361" y="1294"/>
                </a:lnTo>
                <a:lnTo>
                  <a:pt x="1558" y="879"/>
                </a:lnTo>
                <a:lnTo>
                  <a:pt x="1989" y="618"/>
                </a:lnTo>
                <a:lnTo>
                  <a:pt x="1612" y="1413"/>
                </a:lnTo>
                <a:moveTo>
                  <a:pt x="535" y="927"/>
                </a:moveTo>
                <a:lnTo>
                  <a:pt x="104" y="1188"/>
                </a:lnTo>
                <a:lnTo>
                  <a:pt x="481" y="393"/>
                </a:lnTo>
                <a:lnTo>
                  <a:pt x="732" y="512"/>
                </a:lnTo>
                <a:lnTo>
                  <a:pt x="535" y="927"/>
                </a:lnTo>
                <a:moveTo>
                  <a:pt x="759" y="455"/>
                </a:moveTo>
                <a:lnTo>
                  <a:pt x="532" y="348"/>
                </a:lnTo>
                <a:lnTo>
                  <a:pt x="922" y="111"/>
                </a:lnTo>
                <a:lnTo>
                  <a:pt x="759" y="455"/>
                </a:lnTo>
                <a:moveTo>
                  <a:pt x="788" y="539"/>
                </a:moveTo>
                <a:lnTo>
                  <a:pt x="1492" y="872"/>
                </a:lnTo>
                <a:lnTo>
                  <a:pt x="1304" y="1267"/>
                </a:lnTo>
                <a:lnTo>
                  <a:pt x="601" y="934"/>
                </a:lnTo>
                <a:lnTo>
                  <a:pt x="788" y="539"/>
                </a:lnTo>
                <a:moveTo>
                  <a:pt x="1996" y="540"/>
                </a:moveTo>
                <a:lnTo>
                  <a:pt x="1532" y="822"/>
                </a:lnTo>
                <a:lnTo>
                  <a:pt x="815" y="482"/>
                </a:lnTo>
                <a:lnTo>
                  <a:pt x="1010" y="72"/>
                </a:lnTo>
                <a:lnTo>
                  <a:pt x="1996" y="540"/>
                </a:lnTo>
                <a:moveTo>
                  <a:pt x="96" y="1266"/>
                </a:moveTo>
                <a:lnTo>
                  <a:pt x="561" y="984"/>
                </a:lnTo>
                <a:lnTo>
                  <a:pt x="1278" y="1324"/>
                </a:lnTo>
                <a:lnTo>
                  <a:pt x="1083" y="1734"/>
                </a:lnTo>
                <a:lnTo>
                  <a:pt x="96" y="126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rot="-5400000">
            <a:off x="8376915" y="3876110"/>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23"/>
          <p:cNvSpPr txBox="1">
            <a:spLocks noGrp="1"/>
          </p:cNvSpPr>
          <p:nvPr>
            <p:ph type="subTitle" idx="1"/>
          </p:nvPr>
        </p:nvSpPr>
        <p:spPr>
          <a:xfrm>
            <a:off x="937625" y="2852496"/>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subTitle" idx="2"/>
          </p:nvPr>
        </p:nvSpPr>
        <p:spPr>
          <a:xfrm>
            <a:off x="3484347" y="2852496"/>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3"/>
          <p:cNvSpPr txBox="1">
            <a:spLocks noGrp="1"/>
          </p:cNvSpPr>
          <p:nvPr>
            <p:ph type="subTitle" idx="3"/>
          </p:nvPr>
        </p:nvSpPr>
        <p:spPr>
          <a:xfrm>
            <a:off x="6031075" y="2852496"/>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3"/>
          <p:cNvSpPr txBox="1">
            <a:spLocks noGrp="1"/>
          </p:cNvSpPr>
          <p:nvPr>
            <p:ph type="subTitle" idx="4"/>
          </p:nvPr>
        </p:nvSpPr>
        <p:spPr>
          <a:xfrm>
            <a:off x="937625" y="2188308"/>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23"/>
          <p:cNvSpPr txBox="1">
            <a:spLocks noGrp="1"/>
          </p:cNvSpPr>
          <p:nvPr>
            <p:ph type="subTitle" idx="5"/>
          </p:nvPr>
        </p:nvSpPr>
        <p:spPr>
          <a:xfrm>
            <a:off x="3484350" y="2188308"/>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8" name="Google Shape;168;p23"/>
          <p:cNvSpPr txBox="1">
            <a:spLocks noGrp="1"/>
          </p:cNvSpPr>
          <p:nvPr>
            <p:ph type="subTitle" idx="6"/>
          </p:nvPr>
        </p:nvSpPr>
        <p:spPr>
          <a:xfrm>
            <a:off x="6031075" y="2188308"/>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169" name="Google Shape;169;p23"/>
          <p:cNvPicPr preferRelativeResize="0"/>
          <p:nvPr/>
        </p:nvPicPr>
        <p:blipFill>
          <a:blip r:embed="rId2">
            <a:alphaModFix/>
          </a:blip>
          <a:stretch>
            <a:fillRect/>
          </a:stretch>
        </p:blipFill>
        <p:spPr>
          <a:xfrm>
            <a:off x="278264" y="3966218"/>
            <a:ext cx="1093159" cy="1054534"/>
          </a:xfrm>
          <a:prstGeom prst="rect">
            <a:avLst/>
          </a:prstGeom>
          <a:noFill/>
          <a:ln>
            <a:noFill/>
          </a:ln>
        </p:spPr>
      </p:pic>
      <p:pic>
        <p:nvPicPr>
          <p:cNvPr id="170" name="Google Shape;170;p23"/>
          <p:cNvPicPr preferRelativeResize="0"/>
          <p:nvPr/>
        </p:nvPicPr>
        <p:blipFill>
          <a:blip r:embed="rId3">
            <a:alphaModFix/>
          </a:blip>
          <a:stretch>
            <a:fillRect/>
          </a:stretch>
        </p:blipFill>
        <p:spPr>
          <a:xfrm>
            <a:off x="8141500" y="-459200"/>
            <a:ext cx="1486125" cy="1433626"/>
          </a:xfrm>
          <a:prstGeom prst="rect">
            <a:avLst/>
          </a:prstGeom>
          <a:noFill/>
          <a:ln>
            <a:noFill/>
          </a:ln>
        </p:spPr>
      </p:pic>
      <p:sp>
        <p:nvSpPr>
          <p:cNvPr id="171" name="Google Shape;171;p23"/>
          <p:cNvSpPr/>
          <p:nvPr/>
        </p:nvSpPr>
        <p:spPr>
          <a:xfrm rot="5400000">
            <a:off x="122350" y="3742675"/>
            <a:ext cx="602777" cy="578974"/>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1516475" y="4855175"/>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73" name="Google Shape;173;p23"/>
          <p:cNvSpPr/>
          <p:nvPr/>
        </p:nvSpPr>
        <p:spPr>
          <a:xfrm>
            <a:off x="7614175" y="120069"/>
            <a:ext cx="275100" cy="275100"/>
          </a:xfrm>
          <a:prstGeom prst="flowChartMagneticDrum">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74" name="Google Shape;174;p23"/>
          <p:cNvSpPr/>
          <p:nvPr/>
        </p:nvSpPr>
        <p:spPr>
          <a:xfrm>
            <a:off x="8665575" y="1280625"/>
            <a:ext cx="107700" cy="10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7" name="Google Shape;177;p24"/>
          <p:cNvSpPr txBox="1">
            <a:spLocks noGrp="1"/>
          </p:cNvSpPr>
          <p:nvPr>
            <p:ph type="subTitle" idx="1"/>
          </p:nvPr>
        </p:nvSpPr>
        <p:spPr>
          <a:xfrm>
            <a:off x="2163395" y="1910139"/>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4"/>
          <p:cNvSpPr txBox="1">
            <a:spLocks noGrp="1"/>
          </p:cNvSpPr>
          <p:nvPr>
            <p:ph type="subTitle" idx="2"/>
          </p:nvPr>
        </p:nvSpPr>
        <p:spPr>
          <a:xfrm>
            <a:off x="5847198" y="1910139"/>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4"/>
          <p:cNvSpPr txBox="1">
            <a:spLocks noGrp="1"/>
          </p:cNvSpPr>
          <p:nvPr>
            <p:ph type="subTitle" idx="3"/>
          </p:nvPr>
        </p:nvSpPr>
        <p:spPr>
          <a:xfrm>
            <a:off x="2163395" y="355749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4"/>
          <p:cNvSpPr txBox="1">
            <a:spLocks noGrp="1"/>
          </p:cNvSpPr>
          <p:nvPr>
            <p:ph type="subTitle" idx="4"/>
          </p:nvPr>
        </p:nvSpPr>
        <p:spPr>
          <a:xfrm>
            <a:off x="5847198" y="355749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4"/>
          <p:cNvSpPr txBox="1">
            <a:spLocks noGrp="1"/>
          </p:cNvSpPr>
          <p:nvPr>
            <p:ph type="subTitle" idx="5"/>
          </p:nvPr>
        </p:nvSpPr>
        <p:spPr>
          <a:xfrm>
            <a:off x="2163395" y="15659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2" name="Google Shape;182;p24"/>
          <p:cNvSpPr txBox="1">
            <a:spLocks noGrp="1"/>
          </p:cNvSpPr>
          <p:nvPr>
            <p:ph type="subTitle" idx="6"/>
          </p:nvPr>
        </p:nvSpPr>
        <p:spPr>
          <a:xfrm>
            <a:off x="2163395" y="321335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3" name="Google Shape;183;p24"/>
          <p:cNvSpPr txBox="1">
            <a:spLocks noGrp="1"/>
          </p:cNvSpPr>
          <p:nvPr>
            <p:ph type="subTitle" idx="7"/>
          </p:nvPr>
        </p:nvSpPr>
        <p:spPr>
          <a:xfrm>
            <a:off x="5847195" y="15659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4" name="Google Shape;184;p24"/>
          <p:cNvSpPr txBox="1">
            <a:spLocks noGrp="1"/>
          </p:cNvSpPr>
          <p:nvPr>
            <p:ph type="subTitle" idx="8"/>
          </p:nvPr>
        </p:nvSpPr>
        <p:spPr>
          <a:xfrm>
            <a:off x="5847195" y="321335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185" name="Google Shape;185;p24"/>
          <p:cNvPicPr preferRelativeResize="0"/>
          <p:nvPr/>
        </p:nvPicPr>
        <p:blipFill>
          <a:blip r:embed="rId2">
            <a:alphaModFix/>
          </a:blip>
          <a:stretch>
            <a:fillRect/>
          </a:stretch>
        </p:blipFill>
        <p:spPr>
          <a:xfrm rot="2700000">
            <a:off x="-890575" y="2050673"/>
            <a:ext cx="1766853" cy="955279"/>
          </a:xfrm>
          <a:prstGeom prst="rect">
            <a:avLst/>
          </a:prstGeom>
          <a:noFill/>
          <a:ln>
            <a:noFill/>
          </a:ln>
        </p:spPr>
      </p:pic>
      <p:sp>
        <p:nvSpPr>
          <p:cNvPr id="186" name="Google Shape;186;p24"/>
          <p:cNvSpPr/>
          <p:nvPr/>
        </p:nvSpPr>
        <p:spPr>
          <a:xfrm>
            <a:off x="156900" y="3309850"/>
            <a:ext cx="107700" cy="10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87" name="Google Shape;187;p24"/>
          <p:cNvSpPr/>
          <p:nvPr/>
        </p:nvSpPr>
        <p:spPr>
          <a:xfrm rot="-5400000">
            <a:off x="-51750" y="2046829"/>
            <a:ext cx="718200" cy="3009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88" name="Google Shape;188;p24"/>
          <p:cNvSpPr/>
          <p:nvPr/>
        </p:nvSpPr>
        <p:spPr>
          <a:xfrm>
            <a:off x="412325" y="3718859"/>
            <a:ext cx="300900" cy="300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189" name="Google Shape;189;p24"/>
          <p:cNvPicPr preferRelativeResize="0"/>
          <p:nvPr/>
        </p:nvPicPr>
        <p:blipFill>
          <a:blip r:embed="rId3">
            <a:alphaModFix/>
          </a:blip>
          <a:stretch>
            <a:fillRect/>
          </a:stretch>
        </p:blipFill>
        <p:spPr>
          <a:xfrm rot="10800000">
            <a:off x="8430774" y="2753382"/>
            <a:ext cx="1265351" cy="1220642"/>
          </a:xfrm>
          <a:prstGeom prst="rect">
            <a:avLst/>
          </a:prstGeom>
          <a:noFill/>
          <a:ln>
            <a:noFill/>
          </a:ln>
        </p:spPr>
      </p:pic>
      <p:sp>
        <p:nvSpPr>
          <p:cNvPr id="190" name="Google Shape;190;p24"/>
          <p:cNvSpPr/>
          <p:nvPr/>
        </p:nvSpPr>
        <p:spPr>
          <a:xfrm>
            <a:off x="8573975" y="2164838"/>
            <a:ext cx="177900" cy="177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91" name="Google Shape;191;p24"/>
          <p:cNvSpPr/>
          <p:nvPr/>
        </p:nvSpPr>
        <p:spPr>
          <a:xfrm>
            <a:off x="8918700" y="1565900"/>
            <a:ext cx="107700" cy="10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92" name="Google Shape;192;p24"/>
          <p:cNvSpPr/>
          <p:nvPr/>
        </p:nvSpPr>
        <p:spPr>
          <a:xfrm rot="-3600000">
            <a:off x="8525375" y="1017731"/>
            <a:ext cx="275100" cy="275100"/>
          </a:xfrm>
          <a:prstGeom prst="flowChartMagneticDrum">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2"/>
        <p:cNvGrpSpPr/>
        <p:nvPr/>
      </p:nvGrpSpPr>
      <p:grpSpPr>
        <a:xfrm>
          <a:off x="0" y="0"/>
          <a:ext cx="0" cy="0"/>
          <a:chOff x="0" y="0"/>
          <a:chExt cx="0" cy="0"/>
        </a:xfrm>
      </p:grpSpPr>
      <p:pic>
        <p:nvPicPr>
          <p:cNvPr id="233" name="Google Shape;233;p28"/>
          <p:cNvPicPr preferRelativeResize="0"/>
          <p:nvPr/>
        </p:nvPicPr>
        <p:blipFill>
          <a:blip r:embed="rId2">
            <a:alphaModFix/>
          </a:blip>
          <a:stretch>
            <a:fillRect/>
          </a:stretch>
        </p:blipFill>
        <p:spPr>
          <a:xfrm>
            <a:off x="5739639" y="2847375"/>
            <a:ext cx="1568299" cy="1512875"/>
          </a:xfrm>
          <a:prstGeom prst="rect">
            <a:avLst/>
          </a:prstGeom>
          <a:noFill/>
          <a:ln>
            <a:noFill/>
          </a:ln>
        </p:spPr>
      </p:pic>
      <p:pic>
        <p:nvPicPr>
          <p:cNvPr id="234" name="Google Shape;234;p28"/>
          <p:cNvPicPr preferRelativeResize="0"/>
          <p:nvPr/>
        </p:nvPicPr>
        <p:blipFill>
          <a:blip r:embed="rId3">
            <a:alphaModFix/>
          </a:blip>
          <a:stretch>
            <a:fillRect/>
          </a:stretch>
        </p:blipFill>
        <p:spPr>
          <a:xfrm rot="605558">
            <a:off x="6910767" y="3377061"/>
            <a:ext cx="1690667" cy="1630924"/>
          </a:xfrm>
          <a:prstGeom prst="rect">
            <a:avLst/>
          </a:prstGeom>
          <a:noFill/>
          <a:ln>
            <a:noFill/>
          </a:ln>
        </p:spPr>
      </p:pic>
      <p:sp>
        <p:nvSpPr>
          <p:cNvPr id="235" name="Google Shape;235;p28"/>
          <p:cNvSpPr/>
          <p:nvPr/>
        </p:nvSpPr>
        <p:spPr>
          <a:xfrm>
            <a:off x="6356900" y="4550150"/>
            <a:ext cx="107700" cy="10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36" name="Google Shape;236;p28"/>
          <p:cNvSpPr/>
          <p:nvPr/>
        </p:nvSpPr>
        <p:spPr>
          <a:xfrm rot="-2700000">
            <a:off x="7414622" y="3026954"/>
            <a:ext cx="177767" cy="177767"/>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nvGrpSpPr>
          <p:cNvPr id="237" name="Google Shape;237;p28"/>
          <p:cNvGrpSpPr/>
          <p:nvPr/>
        </p:nvGrpSpPr>
        <p:grpSpPr>
          <a:xfrm>
            <a:off x="5349106" y="4261268"/>
            <a:ext cx="492673" cy="492673"/>
            <a:chOff x="6357825" y="1432425"/>
            <a:chExt cx="462300" cy="462300"/>
          </a:xfrm>
        </p:grpSpPr>
        <p:sp>
          <p:nvSpPr>
            <p:cNvPr id="238" name="Google Shape;238;p28"/>
            <p:cNvSpPr/>
            <p:nvPr/>
          </p:nvSpPr>
          <p:spPr>
            <a:xfrm>
              <a:off x="6357825" y="1508625"/>
              <a:ext cx="386100" cy="386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39" name="Google Shape;239;p28"/>
            <p:cNvSpPr/>
            <p:nvPr/>
          </p:nvSpPr>
          <p:spPr>
            <a:xfrm>
              <a:off x="6434025" y="1432425"/>
              <a:ext cx="386100" cy="386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sp>
        <p:nvSpPr>
          <p:cNvPr id="240" name="Google Shape;240;p28"/>
          <p:cNvSpPr/>
          <p:nvPr/>
        </p:nvSpPr>
        <p:spPr>
          <a:xfrm rot="-1800190">
            <a:off x="8297995" y="2859449"/>
            <a:ext cx="718131" cy="300923"/>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241" name="Google Shape;241;p28"/>
          <p:cNvPicPr preferRelativeResize="0"/>
          <p:nvPr/>
        </p:nvPicPr>
        <p:blipFill rotWithShape="1">
          <a:blip r:embed="rId4">
            <a:alphaModFix/>
          </a:blip>
          <a:srcRect/>
          <a:stretch/>
        </p:blipFill>
        <p:spPr>
          <a:xfrm>
            <a:off x="7629200" y="1907025"/>
            <a:ext cx="974749" cy="940351"/>
          </a:xfrm>
          <a:prstGeom prst="rect">
            <a:avLst/>
          </a:prstGeom>
          <a:noFill/>
          <a:ln>
            <a:noFill/>
          </a:ln>
        </p:spPr>
      </p:pic>
      <p:sp>
        <p:nvSpPr>
          <p:cNvPr id="242" name="Google Shape;242;p28"/>
          <p:cNvSpPr/>
          <p:nvPr/>
        </p:nvSpPr>
        <p:spPr>
          <a:xfrm>
            <a:off x="6885127" y="2100324"/>
            <a:ext cx="492677" cy="599677"/>
          </a:xfrm>
          <a:custGeom>
            <a:avLst/>
            <a:gdLst/>
            <a:ahLst/>
            <a:cxnLst/>
            <a:rect l="l" t="t" r="r" b="b"/>
            <a:pathLst>
              <a:path w="1865" h="2270" extrusionOk="0">
                <a:moveTo>
                  <a:pt x="1745" y="608"/>
                </a:moveTo>
                <a:cubicBezTo>
                  <a:pt x="1745" y="607"/>
                  <a:pt x="1745" y="606"/>
                  <a:pt x="1744" y="605"/>
                </a:cubicBezTo>
                <a:cubicBezTo>
                  <a:pt x="1744" y="602"/>
                  <a:pt x="1743" y="600"/>
                  <a:pt x="1742" y="598"/>
                </a:cubicBezTo>
                <a:cubicBezTo>
                  <a:pt x="1740" y="596"/>
                  <a:pt x="1739" y="594"/>
                  <a:pt x="1738" y="593"/>
                </a:cubicBezTo>
                <a:cubicBezTo>
                  <a:pt x="1737" y="591"/>
                  <a:pt x="1735" y="590"/>
                  <a:pt x="1733" y="588"/>
                </a:cubicBezTo>
                <a:cubicBezTo>
                  <a:pt x="1732" y="586"/>
                  <a:pt x="1730" y="585"/>
                  <a:pt x="1728" y="584"/>
                </a:cubicBezTo>
                <a:cubicBezTo>
                  <a:pt x="1727" y="583"/>
                  <a:pt x="1726" y="582"/>
                  <a:pt x="1725" y="582"/>
                </a:cubicBezTo>
                <a:lnTo>
                  <a:pt x="507" y="4"/>
                </a:lnTo>
                <a:cubicBezTo>
                  <a:pt x="506" y="3"/>
                  <a:pt x="505" y="3"/>
                  <a:pt x="504" y="3"/>
                </a:cubicBezTo>
                <a:cubicBezTo>
                  <a:pt x="501" y="2"/>
                  <a:pt x="499" y="1"/>
                  <a:pt x="497" y="1"/>
                </a:cubicBezTo>
                <a:cubicBezTo>
                  <a:pt x="494" y="1"/>
                  <a:pt x="492" y="0"/>
                  <a:pt x="490" y="0"/>
                </a:cubicBezTo>
                <a:cubicBezTo>
                  <a:pt x="489" y="0"/>
                  <a:pt x="488" y="0"/>
                  <a:pt x="487" y="0"/>
                </a:cubicBezTo>
                <a:cubicBezTo>
                  <a:pt x="485" y="0"/>
                  <a:pt x="485" y="1"/>
                  <a:pt x="483" y="1"/>
                </a:cubicBezTo>
                <a:cubicBezTo>
                  <a:pt x="481" y="2"/>
                  <a:pt x="479" y="2"/>
                  <a:pt x="477" y="3"/>
                </a:cubicBezTo>
                <a:cubicBezTo>
                  <a:pt x="475" y="4"/>
                  <a:pt x="473" y="5"/>
                  <a:pt x="471" y="6"/>
                </a:cubicBezTo>
                <a:cubicBezTo>
                  <a:pt x="470" y="7"/>
                  <a:pt x="468" y="9"/>
                  <a:pt x="466" y="10"/>
                </a:cubicBezTo>
                <a:cubicBezTo>
                  <a:pt x="465" y="12"/>
                  <a:pt x="464" y="14"/>
                  <a:pt x="463" y="16"/>
                </a:cubicBezTo>
                <a:cubicBezTo>
                  <a:pt x="462" y="16"/>
                  <a:pt x="461" y="17"/>
                  <a:pt x="461" y="18"/>
                </a:cubicBezTo>
                <a:lnTo>
                  <a:pt x="2" y="984"/>
                </a:lnTo>
                <a:cubicBezTo>
                  <a:pt x="2" y="985"/>
                  <a:pt x="2" y="986"/>
                  <a:pt x="2" y="987"/>
                </a:cubicBezTo>
                <a:cubicBezTo>
                  <a:pt x="1" y="989"/>
                  <a:pt x="0" y="991"/>
                  <a:pt x="0" y="993"/>
                </a:cubicBezTo>
                <a:cubicBezTo>
                  <a:pt x="0" y="996"/>
                  <a:pt x="0" y="998"/>
                  <a:pt x="0" y="1000"/>
                </a:cubicBezTo>
                <a:cubicBezTo>
                  <a:pt x="0" y="1001"/>
                  <a:pt x="0" y="1002"/>
                  <a:pt x="0" y="1003"/>
                </a:cubicBezTo>
                <a:lnTo>
                  <a:pt x="118" y="1661"/>
                </a:lnTo>
                <a:cubicBezTo>
                  <a:pt x="118" y="1662"/>
                  <a:pt x="119" y="1664"/>
                  <a:pt x="119" y="1666"/>
                </a:cubicBezTo>
                <a:cubicBezTo>
                  <a:pt x="120" y="1666"/>
                  <a:pt x="120" y="1667"/>
                  <a:pt x="120" y="1668"/>
                </a:cubicBezTo>
                <a:cubicBezTo>
                  <a:pt x="122" y="1671"/>
                  <a:pt x="124" y="1675"/>
                  <a:pt x="126" y="1678"/>
                </a:cubicBezTo>
                <a:cubicBezTo>
                  <a:pt x="127" y="1678"/>
                  <a:pt x="128" y="1679"/>
                  <a:pt x="128" y="1680"/>
                </a:cubicBezTo>
                <a:cubicBezTo>
                  <a:pt x="131" y="1682"/>
                  <a:pt x="135" y="1685"/>
                  <a:pt x="139" y="1687"/>
                </a:cubicBezTo>
                <a:lnTo>
                  <a:pt x="1357" y="2265"/>
                </a:lnTo>
                <a:cubicBezTo>
                  <a:pt x="1360" y="2267"/>
                  <a:pt x="1365" y="2267"/>
                  <a:pt x="1369" y="2268"/>
                </a:cubicBezTo>
                <a:cubicBezTo>
                  <a:pt x="1370" y="2268"/>
                  <a:pt x="1371" y="2268"/>
                  <a:pt x="1373" y="2268"/>
                </a:cubicBezTo>
                <a:cubicBezTo>
                  <a:pt x="1374" y="2268"/>
                  <a:pt x="1375" y="2269"/>
                  <a:pt x="1377" y="2268"/>
                </a:cubicBezTo>
                <a:cubicBezTo>
                  <a:pt x="1378" y="2268"/>
                  <a:pt x="1379" y="2268"/>
                  <a:pt x="1380" y="2267"/>
                </a:cubicBezTo>
                <a:cubicBezTo>
                  <a:pt x="1382" y="2267"/>
                  <a:pt x="1384" y="2266"/>
                  <a:pt x="1387" y="2265"/>
                </a:cubicBezTo>
                <a:cubicBezTo>
                  <a:pt x="1389" y="2264"/>
                  <a:pt x="1391" y="2263"/>
                  <a:pt x="1392" y="2262"/>
                </a:cubicBezTo>
                <a:cubicBezTo>
                  <a:pt x="1394" y="2261"/>
                  <a:pt x="1395" y="2260"/>
                  <a:pt x="1397" y="2258"/>
                </a:cubicBezTo>
                <a:cubicBezTo>
                  <a:pt x="1399" y="2257"/>
                  <a:pt x="1400" y="2255"/>
                  <a:pt x="1401" y="2253"/>
                </a:cubicBezTo>
                <a:cubicBezTo>
                  <a:pt x="1402" y="2252"/>
                  <a:pt x="1403" y="2251"/>
                  <a:pt x="1403" y="2250"/>
                </a:cubicBezTo>
                <a:lnTo>
                  <a:pt x="1861" y="1284"/>
                </a:lnTo>
                <a:cubicBezTo>
                  <a:pt x="1862" y="1283"/>
                  <a:pt x="1862" y="1282"/>
                  <a:pt x="1862" y="1281"/>
                </a:cubicBezTo>
                <a:cubicBezTo>
                  <a:pt x="1863" y="1279"/>
                  <a:pt x="1863" y="1277"/>
                  <a:pt x="1864" y="1275"/>
                </a:cubicBezTo>
                <a:cubicBezTo>
                  <a:pt x="1864" y="1273"/>
                  <a:pt x="1864" y="1270"/>
                  <a:pt x="1864" y="1268"/>
                </a:cubicBezTo>
                <a:cubicBezTo>
                  <a:pt x="1864" y="1267"/>
                  <a:pt x="1864" y="1266"/>
                  <a:pt x="1864" y="1265"/>
                </a:cubicBezTo>
                <a:lnTo>
                  <a:pt x="1745" y="608"/>
                </a:lnTo>
                <a:moveTo>
                  <a:pt x="1664" y="626"/>
                </a:moveTo>
                <a:lnTo>
                  <a:pt x="1460" y="1057"/>
                </a:lnTo>
                <a:lnTo>
                  <a:pt x="642" y="669"/>
                </a:lnTo>
                <a:lnTo>
                  <a:pt x="538" y="92"/>
                </a:lnTo>
                <a:lnTo>
                  <a:pt x="1664" y="626"/>
                </a:lnTo>
                <a:moveTo>
                  <a:pt x="1431" y="1117"/>
                </a:moveTo>
                <a:lnTo>
                  <a:pt x="1234" y="1533"/>
                </a:lnTo>
                <a:lnTo>
                  <a:pt x="432" y="1152"/>
                </a:lnTo>
                <a:lnTo>
                  <a:pt x="629" y="736"/>
                </a:lnTo>
                <a:lnTo>
                  <a:pt x="1431" y="1117"/>
                </a:lnTo>
                <a:moveTo>
                  <a:pt x="478" y="148"/>
                </a:moveTo>
                <a:lnTo>
                  <a:pt x="574" y="685"/>
                </a:lnTo>
                <a:lnTo>
                  <a:pt x="367" y="1121"/>
                </a:lnTo>
                <a:lnTo>
                  <a:pt x="81" y="985"/>
                </a:lnTo>
                <a:lnTo>
                  <a:pt x="478" y="148"/>
                </a:lnTo>
                <a:moveTo>
                  <a:pt x="80" y="1058"/>
                </a:moveTo>
                <a:lnTo>
                  <a:pt x="339" y="1181"/>
                </a:lnTo>
                <a:lnTo>
                  <a:pt x="167" y="1543"/>
                </a:lnTo>
                <a:lnTo>
                  <a:pt x="80" y="1058"/>
                </a:lnTo>
                <a:moveTo>
                  <a:pt x="198" y="1643"/>
                </a:moveTo>
                <a:lnTo>
                  <a:pt x="403" y="1211"/>
                </a:lnTo>
                <a:lnTo>
                  <a:pt x="1221" y="1599"/>
                </a:lnTo>
                <a:lnTo>
                  <a:pt x="1325" y="2177"/>
                </a:lnTo>
                <a:lnTo>
                  <a:pt x="198" y="1643"/>
                </a:lnTo>
                <a:moveTo>
                  <a:pt x="1385" y="2121"/>
                </a:moveTo>
                <a:lnTo>
                  <a:pt x="1289" y="1584"/>
                </a:lnTo>
                <a:lnTo>
                  <a:pt x="1496" y="1148"/>
                </a:lnTo>
                <a:lnTo>
                  <a:pt x="1782" y="1283"/>
                </a:lnTo>
                <a:lnTo>
                  <a:pt x="1385" y="2121"/>
                </a:lnTo>
                <a:moveTo>
                  <a:pt x="1524" y="1088"/>
                </a:moveTo>
                <a:lnTo>
                  <a:pt x="1696" y="726"/>
                </a:lnTo>
                <a:lnTo>
                  <a:pt x="1783" y="1211"/>
                </a:lnTo>
                <a:lnTo>
                  <a:pt x="1524" y="1088"/>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4656364" y="4182662"/>
            <a:ext cx="177600" cy="177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44" name="Google Shape;244;p28"/>
          <p:cNvSpPr/>
          <p:nvPr/>
        </p:nvSpPr>
        <p:spPr>
          <a:xfrm>
            <a:off x="406875" y="1606050"/>
            <a:ext cx="107700" cy="10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45" name="Google Shape;245;p28"/>
          <p:cNvSpPr/>
          <p:nvPr/>
        </p:nvSpPr>
        <p:spPr>
          <a:xfrm rot="-2700000">
            <a:off x="192297" y="2433179"/>
            <a:ext cx="177767" cy="177767"/>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nvGrpSpPr>
          <p:cNvPr id="246" name="Google Shape;246;p28"/>
          <p:cNvGrpSpPr/>
          <p:nvPr/>
        </p:nvGrpSpPr>
        <p:grpSpPr>
          <a:xfrm rot="5400000">
            <a:off x="-189960" y="359486"/>
            <a:ext cx="596829" cy="596829"/>
            <a:chOff x="6357825" y="1432425"/>
            <a:chExt cx="462300" cy="462300"/>
          </a:xfrm>
        </p:grpSpPr>
        <p:sp>
          <p:nvSpPr>
            <p:cNvPr id="247" name="Google Shape;247;p28"/>
            <p:cNvSpPr/>
            <p:nvPr/>
          </p:nvSpPr>
          <p:spPr>
            <a:xfrm>
              <a:off x="6357825" y="1508625"/>
              <a:ext cx="386100" cy="38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48" name="Google Shape;248;p28"/>
            <p:cNvSpPr/>
            <p:nvPr/>
          </p:nvSpPr>
          <p:spPr>
            <a:xfrm>
              <a:off x="6434025" y="1432425"/>
              <a:ext cx="386100" cy="38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sp>
        <p:nvSpPr>
          <p:cNvPr id="249" name="Google Shape;249;p28"/>
          <p:cNvSpPr/>
          <p:nvPr/>
        </p:nvSpPr>
        <p:spPr>
          <a:xfrm rot="-3600000">
            <a:off x="823925" y="214056"/>
            <a:ext cx="275100" cy="275100"/>
          </a:xfrm>
          <a:prstGeom prst="flowChartMagneticDrum">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50" name="Google Shape;250;p28"/>
          <p:cNvSpPr/>
          <p:nvPr/>
        </p:nvSpPr>
        <p:spPr>
          <a:xfrm>
            <a:off x="1445950" y="109275"/>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1"/>
        <p:cNvGrpSpPr/>
        <p:nvPr/>
      </p:nvGrpSpPr>
      <p:grpSpPr>
        <a:xfrm>
          <a:off x="0" y="0"/>
          <a:ext cx="0" cy="0"/>
          <a:chOff x="0" y="0"/>
          <a:chExt cx="0" cy="0"/>
        </a:xfrm>
      </p:grpSpPr>
      <p:pic>
        <p:nvPicPr>
          <p:cNvPr id="252" name="Google Shape;252;p29"/>
          <p:cNvPicPr preferRelativeResize="0"/>
          <p:nvPr/>
        </p:nvPicPr>
        <p:blipFill>
          <a:blip r:embed="rId2">
            <a:alphaModFix/>
          </a:blip>
          <a:stretch>
            <a:fillRect/>
          </a:stretch>
        </p:blipFill>
        <p:spPr>
          <a:xfrm rot="-1941841">
            <a:off x="505885" y="1460269"/>
            <a:ext cx="1680898" cy="1621507"/>
          </a:xfrm>
          <a:prstGeom prst="rect">
            <a:avLst/>
          </a:prstGeom>
          <a:noFill/>
          <a:ln>
            <a:noFill/>
          </a:ln>
        </p:spPr>
      </p:pic>
      <p:sp>
        <p:nvSpPr>
          <p:cNvPr id="253" name="Google Shape;253;p29"/>
          <p:cNvSpPr/>
          <p:nvPr/>
        </p:nvSpPr>
        <p:spPr>
          <a:xfrm>
            <a:off x="357675" y="2843000"/>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254" name="Google Shape;254;p29"/>
          <p:cNvPicPr preferRelativeResize="0"/>
          <p:nvPr/>
        </p:nvPicPr>
        <p:blipFill>
          <a:blip r:embed="rId3">
            <a:alphaModFix/>
          </a:blip>
          <a:stretch>
            <a:fillRect/>
          </a:stretch>
        </p:blipFill>
        <p:spPr>
          <a:xfrm>
            <a:off x="2262162" y="3306774"/>
            <a:ext cx="1680900" cy="1621501"/>
          </a:xfrm>
          <a:prstGeom prst="rect">
            <a:avLst/>
          </a:prstGeom>
          <a:noFill/>
          <a:ln>
            <a:noFill/>
          </a:ln>
        </p:spPr>
      </p:pic>
      <p:sp>
        <p:nvSpPr>
          <p:cNvPr id="255" name="Google Shape;255;p29"/>
          <p:cNvSpPr/>
          <p:nvPr/>
        </p:nvSpPr>
        <p:spPr>
          <a:xfrm rot="-3400441">
            <a:off x="184473" y="1892740"/>
            <a:ext cx="454102" cy="419966"/>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 name="Google Shape;256;p29"/>
          <p:cNvPicPr preferRelativeResize="0"/>
          <p:nvPr/>
        </p:nvPicPr>
        <p:blipFill>
          <a:blip r:embed="rId4">
            <a:alphaModFix/>
          </a:blip>
          <a:stretch>
            <a:fillRect/>
          </a:stretch>
        </p:blipFill>
        <p:spPr>
          <a:xfrm>
            <a:off x="111329" y="2454150"/>
            <a:ext cx="2788448" cy="1552259"/>
          </a:xfrm>
          <a:prstGeom prst="rect">
            <a:avLst/>
          </a:prstGeom>
          <a:noFill/>
          <a:ln>
            <a:noFill/>
          </a:ln>
        </p:spPr>
      </p:pic>
      <p:sp>
        <p:nvSpPr>
          <p:cNvPr id="257" name="Google Shape;257;p29"/>
          <p:cNvSpPr/>
          <p:nvPr/>
        </p:nvSpPr>
        <p:spPr>
          <a:xfrm rot="5400000">
            <a:off x="3589400" y="3437800"/>
            <a:ext cx="602777" cy="578974"/>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229225" y="2217175"/>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59" name="Google Shape;259;p29"/>
          <p:cNvSpPr/>
          <p:nvPr/>
        </p:nvSpPr>
        <p:spPr>
          <a:xfrm rot="-2700000">
            <a:off x="2574547" y="2182129"/>
            <a:ext cx="177767" cy="177767"/>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60" name="Google Shape;260;p29"/>
          <p:cNvSpPr/>
          <p:nvPr/>
        </p:nvSpPr>
        <p:spPr>
          <a:xfrm rot="-3600000">
            <a:off x="762075" y="3680956"/>
            <a:ext cx="275100" cy="275100"/>
          </a:xfrm>
          <a:prstGeom prst="flowChartMagneticDrum">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61" name="Google Shape;261;p29"/>
          <p:cNvSpPr/>
          <p:nvPr/>
        </p:nvSpPr>
        <p:spPr>
          <a:xfrm>
            <a:off x="979825" y="4546525"/>
            <a:ext cx="107700" cy="107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297700" y="3105050"/>
            <a:ext cx="4548600" cy="915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713225" y="2876450"/>
            <a:ext cx="1429800" cy="123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7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a:spLocks noGrp="1"/>
          </p:cNvSpPr>
          <p:nvPr>
            <p:ph type="subTitle" idx="1"/>
          </p:nvPr>
        </p:nvSpPr>
        <p:spPr>
          <a:xfrm>
            <a:off x="2297700" y="4171700"/>
            <a:ext cx="4088400" cy="432300"/>
          </a:xfrm>
          <a:prstGeom prst="rect">
            <a:avLst/>
          </a:prstGeom>
          <a:solidFill>
            <a:schemeClr val="lt1"/>
          </a:solidFill>
          <a:ln>
            <a:noFill/>
          </a:ln>
          <a:effectLst>
            <a:outerShdw blurRad="100013" algn="bl" rotWithShape="0">
              <a:schemeClr val="dk1">
                <a:alpha val="50000"/>
              </a:schemeClr>
            </a:outerShdw>
          </a:effectLst>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3"/>
          <p:cNvSpPr/>
          <p:nvPr/>
        </p:nvSpPr>
        <p:spPr>
          <a:xfrm rot="-9000018">
            <a:off x="5389972" y="-384852"/>
            <a:ext cx="596861" cy="726475"/>
          </a:xfrm>
          <a:custGeom>
            <a:avLst/>
            <a:gdLst/>
            <a:ahLst/>
            <a:cxnLst/>
            <a:rect l="l" t="t" r="r" b="b"/>
            <a:pathLst>
              <a:path w="1865" h="2270" extrusionOk="0">
                <a:moveTo>
                  <a:pt x="1745" y="608"/>
                </a:moveTo>
                <a:cubicBezTo>
                  <a:pt x="1745" y="607"/>
                  <a:pt x="1745" y="606"/>
                  <a:pt x="1744" y="605"/>
                </a:cubicBezTo>
                <a:cubicBezTo>
                  <a:pt x="1744" y="602"/>
                  <a:pt x="1743" y="600"/>
                  <a:pt x="1742" y="598"/>
                </a:cubicBezTo>
                <a:cubicBezTo>
                  <a:pt x="1740" y="596"/>
                  <a:pt x="1739" y="594"/>
                  <a:pt x="1738" y="593"/>
                </a:cubicBezTo>
                <a:cubicBezTo>
                  <a:pt x="1737" y="591"/>
                  <a:pt x="1735" y="590"/>
                  <a:pt x="1733" y="588"/>
                </a:cubicBezTo>
                <a:cubicBezTo>
                  <a:pt x="1732" y="586"/>
                  <a:pt x="1730" y="585"/>
                  <a:pt x="1728" y="584"/>
                </a:cubicBezTo>
                <a:cubicBezTo>
                  <a:pt x="1727" y="583"/>
                  <a:pt x="1726" y="582"/>
                  <a:pt x="1725" y="582"/>
                </a:cubicBezTo>
                <a:lnTo>
                  <a:pt x="507" y="4"/>
                </a:lnTo>
                <a:cubicBezTo>
                  <a:pt x="506" y="3"/>
                  <a:pt x="505" y="3"/>
                  <a:pt x="504" y="3"/>
                </a:cubicBezTo>
                <a:cubicBezTo>
                  <a:pt x="501" y="2"/>
                  <a:pt x="499" y="1"/>
                  <a:pt x="497" y="1"/>
                </a:cubicBezTo>
                <a:cubicBezTo>
                  <a:pt x="494" y="1"/>
                  <a:pt x="492" y="0"/>
                  <a:pt x="490" y="0"/>
                </a:cubicBezTo>
                <a:cubicBezTo>
                  <a:pt x="489" y="0"/>
                  <a:pt x="488" y="0"/>
                  <a:pt x="487" y="0"/>
                </a:cubicBezTo>
                <a:cubicBezTo>
                  <a:pt x="485" y="0"/>
                  <a:pt x="485" y="1"/>
                  <a:pt x="483" y="1"/>
                </a:cubicBezTo>
                <a:cubicBezTo>
                  <a:pt x="481" y="2"/>
                  <a:pt x="479" y="2"/>
                  <a:pt x="477" y="3"/>
                </a:cubicBezTo>
                <a:cubicBezTo>
                  <a:pt x="475" y="4"/>
                  <a:pt x="473" y="5"/>
                  <a:pt x="471" y="6"/>
                </a:cubicBezTo>
                <a:cubicBezTo>
                  <a:pt x="470" y="7"/>
                  <a:pt x="468" y="9"/>
                  <a:pt x="466" y="10"/>
                </a:cubicBezTo>
                <a:cubicBezTo>
                  <a:pt x="465" y="12"/>
                  <a:pt x="464" y="14"/>
                  <a:pt x="463" y="16"/>
                </a:cubicBezTo>
                <a:cubicBezTo>
                  <a:pt x="462" y="16"/>
                  <a:pt x="461" y="17"/>
                  <a:pt x="461" y="18"/>
                </a:cubicBezTo>
                <a:lnTo>
                  <a:pt x="2" y="984"/>
                </a:lnTo>
                <a:cubicBezTo>
                  <a:pt x="2" y="985"/>
                  <a:pt x="2" y="986"/>
                  <a:pt x="2" y="987"/>
                </a:cubicBezTo>
                <a:cubicBezTo>
                  <a:pt x="1" y="989"/>
                  <a:pt x="0" y="991"/>
                  <a:pt x="0" y="993"/>
                </a:cubicBezTo>
                <a:cubicBezTo>
                  <a:pt x="0" y="996"/>
                  <a:pt x="0" y="998"/>
                  <a:pt x="0" y="1000"/>
                </a:cubicBezTo>
                <a:cubicBezTo>
                  <a:pt x="0" y="1001"/>
                  <a:pt x="0" y="1002"/>
                  <a:pt x="0" y="1003"/>
                </a:cubicBezTo>
                <a:lnTo>
                  <a:pt x="118" y="1661"/>
                </a:lnTo>
                <a:cubicBezTo>
                  <a:pt x="118" y="1662"/>
                  <a:pt x="119" y="1664"/>
                  <a:pt x="119" y="1666"/>
                </a:cubicBezTo>
                <a:cubicBezTo>
                  <a:pt x="120" y="1666"/>
                  <a:pt x="120" y="1667"/>
                  <a:pt x="120" y="1668"/>
                </a:cubicBezTo>
                <a:cubicBezTo>
                  <a:pt x="122" y="1671"/>
                  <a:pt x="124" y="1675"/>
                  <a:pt x="126" y="1678"/>
                </a:cubicBezTo>
                <a:cubicBezTo>
                  <a:pt x="127" y="1678"/>
                  <a:pt x="128" y="1679"/>
                  <a:pt x="128" y="1680"/>
                </a:cubicBezTo>
                <a:cubicBezTo>
                  <a:pt x="131" y="1682"/>
                  <a:pt x="135" y="1685"/>
                  <a:pt x="139" y="1687"/>
                </a:cubicBezTo>
                <a:lnTo>
                  <a:pt x="1357" y="2265"/>
                </a:lnTo>
                <a:cubicBezTo>
                  <a:pt x="1360" y="2267"/>
                  <a:pt x="1365" y="2267"/>
                  <a:pt x="1369" y="2268"/>
                </a:cubicBezTo>
                <a:cubicBezTo>
                  <a:pt x="1370" y="2268"/>
                  <a:pt x="1371" y="2268"/>
                  <a:pt x="1373" y="2268"/>
                </a:cubicBezTo>
                <a:cubicBezTo>
                  <a:pt x="1374" y="2268"/>
                  <a:pt x="1375" y="2269"/>
                  <a:pt x="1377" y="2268"/>
                </a:cubicBezTo>
                <a:cubicBezTo>
                  <a:pt x="1378" y="2268"/>
                  <a:pt x="1379" y="2268"/>
                  <a:pt x="1380" y="2267"/>
                </a:cubicBezTo>
                <a:cubicBezTo>
                  <a:pt x="1382" y="2267"/>
                  <a:pt x="1384" y="2266"/>
                  <a:pt x="1387" y="2265"/>
                </a:cubicBezTo>
                <a:cubicBezTo>
                  <a:pt x="1389" y="2264"/>
                  <a:pt x="1391" y="2263"/>
                  <a:pt x="1392" y="2262"/>
                </a:cubicBezTo>
                <a:cubicBezTo>
                  <a:pt x="1394" y="2261"/>
                  <a:pt x="1395" y="2260"/>
                  <a:pt x="1397" y="2258"/>
                </a:cubicBezTo>
                <a:cubicBezTo>
                  <a:pt x="1399" y="2257"/>
                  <a:pt x="1400" y="2255"/>
                  <a:pt x="1401" y="2253"/>
                </a:cubicBezTo>
                <a:cubicBezTo>
                  <a:pt x="1402" y="2252"/>
                  <a:pt x="1403" y="2251"/>
                  <a:pt x="1403" y="2250"/>
                </a:cubicBezTo>
                <a:lnTo>
                  <a:pt x="1861" y="1284"/>
                </a:lnTo>
                <a:cubicBezTo>
                  <a:pt x="1862" y="1283"/>
                  <a:pt x="1862" y="1282"/>
                  <a:pt x="1862" y="1281"/>
                </a:cubicBezTo>
                <a:cubicBezTo>
                  <a:pt x="1863" y="1279"/>
                  <a:pt x="1863" y="1277"/>
                  <a:pt x="1864" y="1275"/>
                </a:cubicBezTo>
                <a:cubicBezTo>
                  <a:pt x="1864" y="1273"/>
                  <a:pt x="1864" y="1270"/>
                  <a:pt x="1864" y="1268"/>
                </a:cubicBezTo>
                <a:cubicBezTo>
                  <a:pt x="1864" y="1267"/>
                  <a:pt x="1864" y="1266"/>
                  <a:pt x="1864" y="1265"/>
                </a:cubicBezTo>
                <a:lnTo>
                  <a:pt x="1745" y="608"/>
                </a:lnTo>
                <a:moveTo>
                  <a:pt x="1664" y="626"/>
                </a:moveTo>
                <a:lnTo>
                  <a:pt x="1460" y="1057"/>
                </a:lnTo>
                <a:lnTo>
                  <a:pt x="642" y="669"/>
                </a:lnTo>
                <a:lnTo>
                  <a:pt x="538" y="92"/>
                </a:lnTo>
                <a:lnTo>
                  <a:pt x="1664" y="626"/>
                </a:lnTo>
                <a:moveTo>
                  <a:pt x="1431" y="1117"/>
                </a:moveTo>
                <a:lnTo>
                  <a:pt x="1234" y="1533"/>
                </a:lnTo>
                <a:lnTo>
                  <a:pt x="432" y="1152"/>
                </a:lnTo>
                <a:lnTo>
                  <a:pt x="629" y="736"/>
                </a:lnTo>
                <a:lnTo>
                  <a:pt x="1431" y="1117"/>
                </a:lnTo>
                <a:moveTo>
                  <a:pt x="478" y="148"/>
                </a:moveTo>
                <a:lnTo>
                  <a:pt x="574" y="685"/>
                </a:lnTo>
                <a:lnTo>
                  <a:pt x="367" y="1121"/>
                </a:lnTo>
                <a:lnTo>
                  <a:pt x="81" y="985"/>
                </a:lnTo>
                <a:lnTo>
                  <a:pt x="478" y="148"/>
                </a:lnTo>
                <a:moveTo>
                  <a:pt x="80" y="1058"/>
                </a:moveTo>
                <a:lnTo>
                  <a:pt x="339" y="1181"/>
                </a:lnTo>
                <a:lnTo>
                  <a:pt x="167" y="1543"/>
                </a:lnTo>
                <a:lnTo>
                  <a:pt x="80" y="1058"/>
                </a:lnTo>
                <a:moveTo>
                  <a:pt x="198" y="1643"/>
                </a:moveTo>
                <a:lnTo>
                  <a:pt x="403" y="1211"/>
                </a:lnTo>
                <a:lnTo>
                  <a:pt x="1221" y="1599"/>
                </a:lnTo>
                <a:lnTo>
                  <a:pt x="1325" y="2177"/>
                </a:lnTo>
                <a:lnTo>
                  <a:pt x="198" y="1643"/>
                </a:lnTo>
                <a:moveTo>
                  <a:pt x="1385" y="2121"/>
                </a:moveTo>
                <a:lnTo>
                  <a:pt x="1289" y="1584"/>
                </a:lnTo>
                <a:lnTo>
                  <a:pt x="1496" y="1148"/>
                </a:lnTo>
                <a:lnTo>
                  <a:pt x="1782" y="1283"/>
                </a:lnTo>
                <a:lnTo>
                  <a:pt x="1385" y="2121"/>
                </a:lnTo>
                <a:moveTo>
                  <a:pt x="1524" y="1088"/>
                </a:moveTo>
                <a:lnTo>
                  <a:pt x="1696" y="726"/>
                </a:lnTo>
                <a:lnTo>
                  <a:pt x="1783" y="1211"/>
                </a:lnTo>
                <a:lnTo>
                  <a:pt x="1524" y="1088"/>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35325" y="2677675"/>
            <a:ext cx="177900" cy="177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6"/>
          <p:cNvSpPr/>
          <p:nvPr/>
        </p:nvSpPr>
        <p:spPr>
          <a:xfrm flipH="1">
            <a:off x="-201974" y="457883"/>
            <a:ext cx="693700" cy="598941"/>
          </a:xfrm>
          <a:custGeom>
            <a:avLst/>
            <a:gdLst/>
            <a:ahLst/>
            <a:cxnLst/>
            <a:rect l="l" t="t" r="r" b="b"/>
            <a:pathLst>
              <a:path w="2094" h="1808" extrusionOk="0">
                <a:moveTo>
                  <a:pt x="2091" y="550"/>
                </a:moveTo>
                <a:cubicBezTo>
                  <a:pt x="2091" y="549"/>
                  <a:pt x="2091" y="548"/>
                  <a:pt x="2091" y="547"/>
                </a:cubicBezTo>
                <a:cubicBezTo>
                  <a:pt x="2092" y="545"/>
                  <a:pt x="2092" y="543"/>
                  <a:pt x="2093" y="541"/>
                </a:cubicBezTo>
                <a:cubicBezTo>
                  <a:pt x="2093" y="539"/>
                  <a:pt x="2093" y="537"/>
                  <a:pt x="2093" y="535"/>
                </a:cubicBezTo>
                <a:cubicBezTo>
                  <a:pt x="2093" y="533"/>
                  <a:pt x="2093" y="531"/>
                  <a:pt x="2092" y="530"/>
                </a:cubicBezTo>
                <a:cubicBezTo>
                  <a:pt x="2092" y="528"/>
                  <a:pt x="2091" y="526"/>
                  <a:pt x="2090" y="524"/>
                </a:cubicBezTo>
                <a:cubicBezTo>
                  <a:pt x="2090" y="523"/>
                  <a:pt x="2090" y="522"/>
                  <a:pt x="2089" y="521"/>
                </a:cubicBezTo>
                <a:cubicBezTo>
                  <a:pt x="2089" y="520"/>
                  <a:pt x="2088" y="520"/>
                  <a:pt x="2087" y="519"/>
                </a:cubicBezTo>
                <a:cubicBezTo>
                  <a:pt x="2086" y="517"/>
                  <a:pt x="2085" y="516"/>
                  <a:pt x="2083" y="514"/>
                </a:cubicBezTo>
                <a:cubicBezTo>
                  <a:pt x="2081" y="513"/>
                  <a:pt x="2080" y="512"/>
                  <a:pt x="2078" y="511"/>
                </a:cubicBezTo>
                <a:cubicBezTo>
                  <a:pt x="2077" y="510"/>
                  <a:pt x="2077" y="509"/>
                  <a:pt x="2076" y="509"/>
                </a:cubicBezTo>
                <a:lnTo>
                  <a:pt x="1008" y="2"/>
                </a:lnTo>
                <a:cubicBezTo>
                  <a:pt x="1007" y="2"/>
                  <a:pt x="1006" y="2"/>
                  <a:pt x="1005" y="2"/>
                </a:cubicBezTo>
                <a:cubicBezTo>
                  <a:pt x="1004" y="1"/>
                  <a:pt x="1002" y="0"/>
                  <a:pt x="999" y="0"/>
                </a:cubicBezTo>
                <a:cubicBezTo>
                  <a:pt x="997" y="0"/>
                  <a:pt x="995" y="0"/>
                  <a:pt x="993" y="0"/>
                </a:cubicBezTo>
                <a:cubicBezTo>
                  <a:pt x="992" y="0"/>
                  <a:pt x="990" y="0"/>
                  <a:pt x="988" y="1"/>
                </a:cubicBezTo>
                <a:cubicBezTo>
                  <a:pt x="986" y="1"/>
                  <a:pt x="984" y="2"/>
                  <a:pt x="982" y="3"/>
                </a:cubicBezTo>
                <a:cubicBezTo>
                  <a:pt x="981" y="3"/>
                  <a:pt x="980" y="3"/>
                  <a:pt x="979" y="4"/>
                </a:cubicBezTo>
                <a:lnTo>
                  <a:pt x="450" y="325"/>
                </a:lnTo>
                <a:cubicBezTo>
                  <a:pt x="449" y="325"/>
                  <a:pt x="449" y="326"/>
                  <a:pt x="448" y="327"/>
                </a:cubicBezTo>
                <a:cubicBezTo>
                  <a:pt x="446" y="328"/>
                  <a:pt x="445" y="329"/>
                  <a:pt x="443" y="331"/>
                </a:cubicBezTo>
                <a:cubicBezTo>
                  <a:pt x="442" y="332"/>
                  <a:pt x="441" y="334"/>
                  <a:pt x="440" y="336"/>
                </a:cubicBezTo>
                <a:cubicBezTo>
                  <a:pt x="439" y="337"/>
                  <a:pt x="438" y="337"/>
                  <a:pt x="438" y="338"/>
                </a:cubicBezTo>
                <a:lnTo>
                  <a:pt x="2" y="1256"/>
                </a:lnTo>
                <a:cubicBezTo>
                  <a:pt x="2" y="1257"/>
                  <a:pt x="2" y="1258"/>
                  <a:pt x="2" y="1259"/>
                </a:cubicBezTo>
                <a:cubicBezTo>
                  <a:pt x="1" y="1261"/>
                  <a:pt x="0" y="1263"/>
                  <a:pt x="0" y="1265"/>
                </a:cubicBezTo>
                <a:cubicBezTo>
                  <a:pt x="0" y="1267"/>
                  <a:pt x="0" y="1269"/>
                  <a:pt x="0" y="1271"/>
                </a:cubicBezTo>
                <a:cubicBezTo>
                  <a:pt x="0" y="1273"/>
                  <a:pt x="0" y="1275"/>
                  <a:pt x="1" y="1277"/>
                </a:cubicBezTo>
                <a:cubicBezTo>
                  <a:pt x="1" y="1279"/>
                  <a:pt x="2" y="1281"/>
                  <a:pt x="3" y="1283"/>
                </a:cubicBezTo>
                <a:cubicBezTo>
                  <a:pt x="3" y="1284"/>
                  <a:pt x="3" y="1285"/>
                  <a:pt x="4" y="1286"/>
                </a:cubicBezTo>
                <a:cubicBezTo>
                  <a:pt x="4" y="1287"/>
                  <a:pt x="5" y="1287"/>
                  <a:pt x="6" y="1288"/>
                </a:cubicBezTo>
                <a:lnTo>
                  <a:pt x="8" y="1291"/>
                </a:lnTo>
                <a:cubicBezTo>
                  <a:pt x="11" y="1294"/>
                  <a:pt x="14" y="1296"/>
                  <a:pt x="17" y="1298"/>
                </a:cubicBezTo>
                <a:lnTo>
                  <a:pt x="1084" y="1804"/>
                </a:lnTo>
                <a:cubicBezTo>
                  <a:pt x="1088" y="1806"/>
                  <a:pt x="1091" y="1806"/>
                  <a:pt x="1095" y="1807"/>
                </a:cubicBezTo>
                <a:cubicBezTo>
                  <a:pt x="1096" y="1807"/>
                  <a:pt x="1097" y="1807"/>
                  <a:pt x="1097" y="1807"/>
                </a:cubicBezTo>
                <a:cubicBezTo>
                  <a:pt x="1101" y="1807"/>
                  <a:pt x="1104" y="1806"/>
                  <a:pt x="1108" y="1805"/>
                </a:cubicBezTo>
                <a:cubicBezTo>
                  <a:pt x="1108" y="1805"/>
                  <a:pt x="1109" y="1805"/>
                  <a:pt x="1110" y="1804"/>
                </a:cubicBezTo>
                <a:cubicBezTo>
                  <a:pt x="1111" y="1804"/>
                  <a:pt x="1113" y="1803"/>
                  <a:pt x="1114" y="1802"/>
                </a:cubicBezTo>
                <a:lnTo>
                  <a:pt x="1643" y="1482"/>
                </a:lnTo>
                <a:cubicBezTo>
                  <a:pt x="1644" y="1481"/>
                  <a:pt x="1644" y="1481"/>
                  <a:pt x="1645" y="1480"/>
                </a:cubicBezTo>
                <a:cubicBezTo>
                  <a:pt x="1647" y="1479"/>
                  <a:pt x="1648" y="1477"/>
                  <a:pt x="1649" y="1476"/>
                </a:cubicBezTo>
                <a:cubicBezTo>
                  <a:pt x="1651" y="1474"/>
                  <a:pt x="1652" y="1473"/>
                  <a:pt x="1653" y="1471"/>
                </a:cubicBezTo>
                <a:cubicBezTo>
                  <a:pt x="1654" y="1470"/>
                  <a:pt x="1654" y="1470"/>
                  <a:pt x="1655" y="1469"/>
                </a:cubicBezTo>
                <a:lnTo>
                  <a:pt x="2091" y="550"/>
                </a:lnTo>
                <a:moveTo>
                  <a:pt x="1334" y="1351"/>
                </a:moveTo>
                <a:lnTo>
                  <a:pt x="1561" y="1458"/>
                </a:lnTo>
                <a:lnTo>
                  <a:pt x="1171" y="1695"/>
                </a:lnTo>
                <a:lnTo>
                  <a:pt x="1334" y="1351"/>
                </a:lnTo>
                <a:moveTo>
                  <a:pt x="1612" y="1413"/>
                </a:moveTo>
                <a:lnTo>
                  <a:pt x="1361" y="1294"/>
                </a:lnTo>
                <a:lnTo>
                  <a:pt x="1558" y="879"/>
                </a:lnTo>
                <a:lnTo>
                  <a:pt x="1989" y="618"/>
                </a:lnTo>
                <a:lnTo>
                  <a:pt x="1612" y="1413"/>
                </a:lnTo>
                <a:moveTo>
                  <a:pt x="535" y="927"/>
                </a:moveTo>
                <a:lnTo>
                  <a:pt x="104" y="1188"/>
                </a:lnTo>
                <a:lnTo>
                  <a:pt x="481" y="393"/>
                </a:lnTo>
                <a:lnTo>
                  <a:pt x="732" y="512"/>
                </a:lnTo>
                <a:lnTo>
                  <a:pt x="535" y="927"/>
                </a:lnTo>
                <a:moveTo>
                  <a:pt x="759" y="455"/>
                </a:moveTo>
                <a:lnTo>
                  <a:pt x="532" y="348"/>
                </a:lnTo>
                <a:lnTo>
                  <a:pt x="922" y="111"/>
                </a:lnTo>
                <a:lnTo>
                  <a:pt x="759" y="455"/>
                </a:lnTo>
                <a:moveTo>
                  <a:pt x="788" y="539"/>
                </a:moveTo>
                <a:lnTo>
                  <a:pt x="1492" y="872"/>
                </a:lnTo>
                <a:lnTo>
                  <a:pt x="1304" y="1267"/>
                </a:lnTo>
                <a:lnTo>
                  <a:pt x="601" y="934"/>
                </a:lnTo>
                <a:lnTo>
                  <a:pt x="788" y="539"/>
                </a:lnTo>
                <a:moveTo>
                  <a:pt x="1996" y="540"/>
                </a:moveTo>
                <a:lnTo>
                  <a:pt x="1532" y="822"/>
                </a:lnTo>
                <a:lnTo>
                  <a:pt x="815" y="482"/>
                </a:lnTo>
                <a:lnTo>
                  <a:pt x="1010" y="72"/>
                </a:lnTo>
                <a:lnTo>
                  <a:pt x="1996" y="540"/>
                </a:lnTo>
                <a:moveTo>
                  <a:pt x="96" y="1266"/>
                </a:moveTo>
                <a:lnTo>
                  <a:pt x="561" y="984"/>
                </a:lnTo>
                <a:lnTo>
                  <a:pt x="1278" y="1324"/>
                </a:lnTo>
                <a:lnTo>
                  <a:pt x="1083" y="1734"/>
                </a:lnTo>
                <a:lnTo>
                  <a:pt x="96" y="126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1700863">
            <a:off x="8663123" y="3926020"/>
            <a:ext cx="525849" cy="486311"/>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Google Shape;46;p6"/>
          <p:cNvPicPr preferRelativeResize="0"/>
          <p:nvPr/>
        </p:nvPicPr>
        <p:blipFill>
          <a:blip r:embed="rId2">
            <a:alphaModFix/>
          </a:blip>
          <a:stretch>
            <a:fillRect/>
          </a:stretch>
        </p:blipFill>
        <p:spPr>
          <a:xfrm rot="-1065666">
            <a:off x="8447286" y="1989914"/>
            <a:ext cx="1082630" cy="1044380"/>
          </a:xfrm>
          <a:prstGeom prst="rect">
            <a:avLst/>
          </a:prstGeom>
          <a:noFill/>
          <a:ln>
            <a:noFill/>
          </a:ln>
        </p:spPr>
      </p:pic>
      <p:sp>
        <p:nvSpPr>
          <p:cNvPr id="47" name="Google Shape;47;p6"/>
          <p:cNvSpPr/>
          <p:nvPr/>
        </p:nvSpPr>
        <p:spPr>
          <a:xfrm>
            <a:off x="8705875" y="677525"/>
            <a:ext cx="107700" cy="10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48" name="Google Shape;48;p6"/>
          <p:cNvSpPr/>
          <p:nvPr/>
        </p:nvSpPr>
        <p:spPr>
          <a:xfrm>
            <a:off x="336475" y="2009750"/>
            <a:ext cx="107700" cy="10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49" name="Google Shape;49;p6"/>
          <p:cNvPicPr preferRelativeResize="0"/>
          <p:nvPr/>
        </p:nvPicPr>
        <p:blipFill>
          <a:blip r:embed="rId3">
            <a:alphaModFix/>
          </a:blip>
          <a:stretch>
            <a:fillRect/>
          </a:stretch>
        </p:blipFill>
        <p:spPr>
          <a:xfrm rot="8432622">
            <a:off x="-431638" y="2771844"/>
            <a:ext cx="1153025" cy="1112305"/>
          </a:xfrm>
          <a:prstGeom prst="rect">
            <a:avLst/>
          </a:prstGeom>
          <a:noFill/>
          <a:ln>
            <a:noFill/>
          </a:ln>
        </p:spPr>
      </p:pic>
      <p:sp>
        <p:nvSpPr>
          <p:cNvPr id="50" name="Google Shape;50;p6"/>
          <p:cNvSpPr/>
          <p:nvPr/>
        </p:nvSpPr>
        <p:spPr>
          <a:xfrm rot="5400000">
            <a:off x="58525" y="3813239"/>
            <a:ext cx="543600" cy="2277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51" name="Google Shape;51;p6"/>
          <p:cNvSpPr/>
          <p:nvPr/>
        </p:nvSpPr>
        <p:spPr>
          <a:xfrm>
            <a:off x="8430775" y="1017731"/>
            <a:ext cx="275100" cy="275100"/>
          </a:xfrm>
          <a:prstGeom prst="flowChartMagneticDrum">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7"/>
          <p:cNvSpPr txBox="1">
            <a:spLocks noGrp="1"/>
          </p:cNvSpPr>
          <p:nvPr>
            <p:ph type="subTitle" idx="1"/>
          </p:nvPr>
        </p:nvSpPr>
        <p:spPr>
          <a:xfrm>
            <a:off x="720000" y="1740625"/>
            <a:ext cx="4294800" cy="2130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55" name="Google Shape;55;p7"/>
          <p:cNvSpPr/>
          <p:nvPr/>
        </p:nvSpPr>
        <p:spPr>
          <a:xfrm>
            <a:off x="330025" y="1791481"/>
            <a:ext cx="275100" cy="275100"/>
          </a:xfrm>
          <a:prstGeom prst="flowChartMagneticDrum">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56" name="Google Shape;56;p7"/>
          <p:cNvSpPr/>
          <p:nvPr/>
        </p:nvSpPr>
        <p:spPr>
          <a:xfrm>
            <a:off x="413725" y="1364300"/>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713213" y="1300063"/>
            <a:ext cx="4674300" cy="165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9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 name="Google Shape;61;p9"/>
          <p:cNvSpPr txBox="1">
            <a:spLocks noGrp="1"/>
          </p:cNvSpPr>
          <p:nvPr>
            <p:ph type="subTitle" idx="1"/>
          </p:nvPr>
        </p:nvSpPr>
        <p:spPr>
          <a:xfrm>
            <a:off x="713284" y="3053536"/>
            <a:ext cx="4674300" cy="789900"/>
          </a:xfrm>
          <a:prstGeom prst="rect">
            <a:avLst/>
          </a:prstGeom>
          <a:solidFill>
            <a:schemeClr val="lt1"/>
          </a:solidFill>
          <a:ln>
            <a:noFill/>
          </a:ln>
          <a:effectLst>
            <a:outerShdw blurRad="128588" algn="bl" rotWithShape="0">
              <a:schemeClr val="dk1">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9"/>
          <p:cNvSpPr/>
          <p:nvPr/>
        </p:nvSpPr>
        <p:spPr>
          <a:xfrm rot="5400000">
            <a:off x="624277" y="1322285"/>
            <a:ext cx="177900" cy="177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nvGrpSpPr>
          <p:cNvPr id="63" name="Google Shape;63;p9"/>
          <p:cNvGrpSpPr/>
          <p:nvPr/>
        </p:nvGrpSpPr>
        <p:grpSpPr>
          <a:xfrm>
            <a:off x="-117885" y="1582286"/>
            <a:ext cx="596829" cy="596829"/>
            <a:chOff x="6357825" y="1432425"/>
            <a:chExt cx="462300" cy="462300"/>
          </a:xfrm>
        </p:grpSpPr>
        <p:sp>
          <p:nvSpPr>
            <p:cNvPr id="64" name="Google Shape;64;p9"/>
            <p:cNvSpPr/>
            <p:nvPr/>
          </p:nvSpPr>
          <p:spPr>
            <a:xfrm>
              <a:off x="6357825" y="1508625"/>
              <a:ext cx="386100" cy="386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65" name="Google Shape;65;p9"/>
            <p:cNvSpPr/>
            <p:nvPr/>
          </p:nvSpPr>
          <p:spPr>
            <a:xfrm>
              <a:off x="6434025" y="1432425"/>
              <a:ext cx="386100" cy="386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a:spLocks noGrp="1"/>
          </p:cNvSpPr>
          <p:nvPr>
            <p:ph type="pic" idx="2"/>
          </p:nvPr>
        </p:nvSpPr>
        <p:spPr>
          <a:xfrm>
            <a:off x="-25" y="-13725"/>
            <a:ext cx="9144000" cy="5157300"/>
          </a:xfrm>
          <a:prstGeom prst="rect">
            <a:avLst/>
          </a:prstGeom>
          <a:noFill/>
          <a:ln>
            <a:noFill/>
          </a:ln>
        </p:spPr>
      </p:sp>
      <p:sp>
        <p:nvSpPr>
          <p:cNvPr id="68" name="Google Shape;68;p10"/>
          <p:cNvSpPr txBox="1">
            <a:spLocks noGrp="1"/>
          </p:cNvSpPr>
          <p:nvPr>
            <p:ph type="title"/>
          </p:nvPr>
        </p:nvSpPr>
        <p:spPr>
          <a:xfrm>
            <a:off x="720000" y="40144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13"/>
          <p:cNvSpPr txBox="1">
            <a:spLocks noGrp="1"/>
          </p:cNvSpPr>
          <p:nvPr>
            <p:ph type="subTitle" idx="1"/>
          </p:nvPr>
        </p:nvSpPr>
        <p:spPr>
          <a:xfrm>
            <a:off x="720000" y="2204768"/>
            <a:ext cx="248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2"/>
          </p:nvPr>
        </p:nvSpPr>
        <p:spPr>
          <a:xfrm>
            <a:off x="3343071" y="2204768"/>
            <a:ext cx="248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720000" y="3937950"/>
            <a:ext cx="248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4"/>
          </p:nvPr>
        </p:nvSpPr>
        <p:spPr>
          <a:xfrm>
            <a:off x="3343071" y="3937950"/>
            <a:ext cx="248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966149" y="2204768"/>
            <a:ext cx="248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6"/>
          </p:nvPr>
        </p:nvSpPr>
        <p:spPr>
          <a:xfrm>
            <a:off x="5966149" y="3937950"/>
            <a:ext cx="248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7" hasCustomPrompt="1"/>
          </p:nvPr>
        </p:nvSpPr>
        <p:spPr>
          <a:xfrm>
            <a:off x="720000"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b="1">
                <a:solidFill>
                  <a:schemeClr val="lt2"/>
                </a:solidFill>
                <a:latin typeface="Orbitron"/>
                <a:ea typeface="Orbitron"/>
                <a:cs typeface="Orbitron"/>
                <a:sym typeface="Orbitr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8" hasCustomPrompt="1"/>
          </p:nvPr>
        </p:nvSpPr>
        <p:spPr>
          <a:xfrm>
            <a:off x="720000" y="29839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b="1">
                <a:solidFill>
                  <a:schemeClr val="accent1"/>
                </a:solidFill>
                <a:latin typeface="Orbitron"/>
                <a:ea typeface="Orbitron"/>
                <a:cs typeface="Orbitron"/>
                <a:sym typeface="Orbitr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9" hasCustomPrompt="1"/>
          </p:nvPr>
        </p:nvSpPr>
        <p:spPr>
          <a:xfrm>
            <a:off x="3343071"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b="1">
                <a:solidFill>
                  <a:schemeClr val="accent1"/>
                </a:solidFill>
                <a:latin typeface="Orbitron"/>
                <a:ea typeface="Orbitron"/>
                <a:cs typeface="Orbitron"/>
                <a:sym typeface="Orbitr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13" hasCustomPrompt="1"/>
          </p:nvPr>
        </p:nvSpPr>
        <p:spPr>
          <a:xfrm>
            <a:off x="3343071" y="29839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b="1">
                <a:solidFill>
                  <a:schemeClr val="lt2"/>
                </a:solidFill>
                <a:latin typeface="Orbitron"/>
                <a:ea typeface="Orbitron"/>
                <a:cs typeface="Orbitron"/>
                <a:sym typeface="Orbitr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14" hasCustomPrompt="1"/>
          </p:nvPr>
        </p:nvSpPr>
        <p:spPr>
          <a:xfrm>
            <a:off x="5966149"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b="1">
                <a:solidFill>
                  <a:schemeClr val="lt2"/>
                </a:solidFill>
                <a:latin typeface="Orbitron"/>
                <a:ea typeface="Orbitron"/>
                <a:cs typeface="Orbitron"/>
                <a:sym typeface="Orbitr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15" hasCustomPrompt="1"/>
          </p:nvPr>
        </p:nvSpPr>
        <p:spPr>
          <a:xfrm>
            <a:off x="5966149" y="29839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b="1">
                <a:solidFill>
                  <a:schemeClr val="accent1"/>
                </a:solidFill>
                <a:latin typeface="Orbitron"/>
                <a:ea typeface="Orbitron"/>
                <a:cs typeface="Orbitron"/>
                <a:sym typeface="Orbitr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6"/>
          </p:nvPr>
        </p:nvSpPr>
        <p:spPr>
          <a:xfrm>
            <a:off x="720000" y="1868342"/>
            <a:ext cx="2487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8" name="Google Shape;88;p13"/>
          <p:cNvSpPr txBox="1">
            <a:spLocks noGrp="1"/>
          </p:cNvSpPr>
          <p:nvPr>
            <p:ph type="subTitle" idx="17"/>
          </p:nvPr>
        </p:nvSpPr>
        <p:spPr>
          <a:xfrm>
            <a:off x="3343071" y="1868342"/>
            <a:ext cx="2487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9" name="Google Shape;89;p13"/>
          <p:cNvSpPr txBox="1">
            <a:spLocks noGrp="1"/>
          </p:cNvSpPr>
          <p:nvPr>
            <p:ph type="subTitle" idx="18"/>
          </p:nvPr>
        </p:nvSpPr>
        <p:spPr>
          <a:xfrm>
            <a:off x="5966149" y="1868342"/>
            <a:ext cx="2487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0" name="Google Shape;90;p13"/>
          <p:cNvSpPr txBox="1">
            <a:spLocks noGrp="1"/>
          </p:cNvSpPr>
          <p:nvPr>
            <p:ph type="subTitle" idx="19"/>
          </p:nvPr>
        </p:nvSpPr>
        <p:spPr>
          <a:xfrm>
            <a:off x="720000" y="3601005"/>
            <a:ext cx="2487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1" name="Google Shape;91;p13"/>
          <p:cNvSpPr txBox="1">
            <a:spLocks noGrp="1"/>
          </p:cNvSpPr>
          <p:nvPr>
            <p:ph type="subTitle" idx="20"/>
          </p:nvPr>
        </p:nvSpPr>
        <p:spPr>
          <a:xfrm>
            <a:off x="3343071" y="3601005"/>
            <a:ext cx="2487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21"/>
          </p:nvPr>
        </p:nvSpPr>
        <p:spPr>
          <a:xfrm>
            <a:off x="5966149" y="3601005"/>
            <a:ext cx="24873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Changa Medium"/>
                <a:ea typeface="Changa Medium"/>
                <a:cs typeface="Changa Medium"/>
                <a:sym typeface="Changa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93" name="Google Shape;93;p13"/>
          <p:cNvPicPr preferRelativeResize="0"/>
          <p:nvPr/>
        </p:nvPicPr>
        <p:blipFill>
          <a:blip r:embed="rId2">
            <a:alphaModFix/>
          </a:blip>
          <a:stretch>
            <a:fillRect/>
          </a:stretch>
        </p:blipFill>
        <p:spPr>
          <a:xfrm rot="-6592338">
            <a:off x="8001025" y="535412"/>
            <a:ext cx="1868751" cy="1040274"/>
          </a:xfrm>
          <a:prstGeom prst="rect">
            <a:avLst/>
          </a:prstGeom>
          <a:noFill/>
          <a:ln>
            <a:noFill/>
          </a:ln>
        </p:spPr>
      </p:pic>
      <p:sp>
        <p:nvSpPr>
          <p:cNvPr id="94" name="Google Shape;94;p13"/>
          <p:cNvSpPr/>
          <p:nvPr/>
        </p:nvSpPr>
        <p:spPr>
          <a:xfrm rot="-4617226">
            <a:off x="43555" y="472208"/>
            <a:ext cx="539636" cy="518316"/>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8453450" y="3116199"/>
            <a:ext cx="524216" cy="484801"/>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rot="5400000">
            <a:off x="8909252" y="3907910"/>
            <a:ext cx="177900" cy="177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97" name="Google Shape;97;p13"/>
          <p:cNvSpPr/>
          <p:nvPr/>
        </p:nvSpPr>
        <p:spPr>
          <a:xfrm rot="5400000">
            <a:off x="624277" y="105660"/>
            <a:ext cx="177900" cy="177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98" name="Google Shape;98;p13"/>
          <p:cNvPicPr preferRelativeResize="0"/>
          <p:nvPr/>
        </p:nvPicPr>
        <p:blipFill>
          <a:blip r:embed="rId3">
            <a:alphaModFix/>
          </a:blip>
          <a:stretch>
            <a:fillRect/>
          </a:stretch>
        </p:blipFill>
        <p:spPr>
          <a:xfrm rot="-1530761">
            <a:off x="-682830" y="2753629"/>
            <a:ext cx="1373134" cy="132461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Orbitron Medium"/>
              <a:buNone/>
              <a:defRPr sz="3300">
                <a:solidFill>
                  <a:schemeClr val="dk1"/>
                </a:solidFill>
                <a:latin typeface="Orbitron Medium"/>
                <a:ea typeface="Orbitron Medium"/>
                <a:cs typeface="Orbitron Medium"/>
                <a:sym typeface="Orbitron Medium"/>
              </a:defRPr>
            </a:lvl1pPr>
            <a:lvl2pPr lvl="1" rtl="0">
              <a:spcBef>
                <a:spcPts val="0"/>
              </a:spcBef>
              <a:spcAft>
                <a:spcPts val="0"/>
              </a:spcAft>
              <a:buClr>
                <a:schemeClr val="dk1"/>
              </a:buClr>
              <a:buSzPts val="3500"/>
              <a:buFont typeface="Orbitron"/>
              <a:buNone/>
              <a:defRPr sz="3500" b="1">
                <a:solidFill>
                  <a:schemeClr val="dk1"/>
                </a:solidFill>
                <a:latin typeface="Orbitron"/>
                <a:ea typeface="Orbitron"/>
                <a:cs typeface="Orbitron"/>
                <a:sym typeface="Orbitron"/>
              </a:defRPr>
            </a:lvl2pPr>
            <a:lvl3pPr lvl="2" rtl="0">
              <a:spcBef>
                <a:spcPts val="0"/>
              </a:spcBef>
              <a:spcAft>
                <a:spcPts val="0"/>
              </a:spcAft>
              <a:buClr>
                <a:schemeClr val="dk1"/>
              </a:buClr>
              <a:buSzPts val="3500"/>
              <a:buFont typeface="Orbitron"/>
              <a:buNone/>
              <a:defRPr sz="3500" b="1">
                <a:solidFill>
                  <a:schemeClr val="dk1"/>
                </a:solidFill>
                <a:latin typeface="Orbitron"/>
                <a:ea typeface="Orbitron"/>
                <a:cs typeface="Orbitron"/>
                <a:sym typeface="Orbitron"/>
              </a:defRPr>
            </a:lvl3pPr>
            <a:lvl4pPr lvl="3" rtl="0">
              <a:spcBef>
                <a:spcPts val="0"/>
              </a:spcBef>
              <a:spcAft>
                <a:spcPts val="0"/>
              </a:spcAft>
              <a:buClr>
                <a:schemeClr val="dk1"/>
              </a:buClr>
              <a:buSzPts val="3500"/>
              <a:buFont typeface="Orbitron"/>
              <a:buNone/>
              <a:defRPr sz="3500" b="1">
                <a:solidFill>
                  <a:schemeClr val="dk1"/>
                </a:solidFill>
                <a:latin typeface="Orbitron"/>
                <a:ea typeface="Orbitron"/>
                <a:cs typeface="Orbitron"/>
                <a:sym typeface="Orbitron"/>
              </a:defRPr>
            </a:lvl4pPr>
            <a:lvl5pPr lvl="4" rtl="0">
              <a:spcBef>
                <a:spcPts val="0"/>
              </a:spcBef>
              <a:spcAft>
                <a:spcPts val="0"/>
              </a:spcAft>
              <a:buClr>
                <a:schemeClr val="dk1"/>
              </a:buClr>
              <a:buSzPts val="3500"/>
              <a:buFont typeface="Orbitron"/>
              <a:buNone/>
              <a:defRPr sz="3500" b="1">
                <a:solidFill>
                  <a:schemeClr val="dk1"/>
                </a:solidFill>
                <a:latin typeface="Orbitron"/>
                <a:ea typeface="Orbitron"/>
                <a:cs typeface="Orbitron"/>
                <a:sym typeface="Orbitron"/>
              </a:defRPr>
            </a:lvl5pPr>
            <a:lvl6pPr lvl="5" rtl="0">
              <a:spcBef>
                <a:spcPts val="0"/>
              </a:spcBef>
              <a:spcAft>
                <a:spcPts val="0"/>
              </a:spcAft>
              <a:buClr>
                <a:schemeClr val="dk1"/>
              </a:buClr>
              <a:buSzPts val="3500"/>
              <a:buFont typeface="Orbitron"/>
              <a:buNone/>
              <a:defRPr sz="3500" b="1">
                <a:solidFill>
                  <a:schemeClr val="dk1"/>
                </a:solidFill>
                <a:latin typeface="Orbitron"/>
                <a:ea typeface="Orbitron"/>
                <a:cs typeface="Orbitron"/>
                <a:sym typeface="Orbitron"/>
              </a:defRPr>
            </a:lvl6pPr>
            <a:lvl7pPr lvl="6" rtl="0">
              <a:spcBef>
                <a:spcPts val="0"/>
              </a:spcBef>
              <a:spcAft>
                <a:spcPts val="0"/>
              </a:spcAft>
              <a:buClr>
                <a:schemeClr val="dk1"/>
              </a:buClr>
              <a:buSzPts val="3500"/>
              <a:buFont typeface="Orbitron"/>
              <a:buNone/>
              <a:defRPr sz="3500" b="1">
                <a:solidFill>
                  <a:schemeClr val="dk1"/>
                </a:solidFill>
                <a:latin typeface="Orbitron"/>
                <a:ea typeface="Orbitron"/>
                <a:cs typeface="Orbitron"/>
                <a:sym typeface="Orbitron"/>
              </a:defRPr>
            </a:lvl7pPr>
            <a:lvl8pPr lvl="7" rtl="0">
              <a:spcBef>
                <a:spcPts val="0"/>
              </a:spcBef>
              <a:spcAft>
                <a:spcPts val="0"/>
              </a:spcAft>
              <a:buClr>
                <a:schemeClr val="dk1"/>
              </a:buClr>
              <a:buSzPts val="3500"/>
              <a:buFont typeface="Orbitron"/>
              <a:buNone/>
              <a:defRPr sz="3500" b="1">
                <a:solidFill>
                  <a:schemeClr val="dk1"/>
                </a:solidFill>
                <a:latin typeface="Orbitron"/>
                <a:ea typeface="Orbitron"/>
                <a:cs typeface="Orbitron"/>
                <a:sym typeface="Orbitron"/>
              </a:defRPr>
            </a:lvl8pPr>
            <a:lvl9pPr lvl="8" rtl="0">
              <a:spcBef>
                <a:spcPts val="0"/>
              </a:spcBef>
              <a:spcAft>
                <a:spcPts val="0"/>
              </a:spcAft>
              <a:buClr>
                <a:schemeClr val="dk1"/>
              </a:buClr>
              <a:buSzPts val="3500"/>
              <a:buFont typeface="Orbitron"/>
              <a:buNone/>
              <a:defRPr sz="3500" b="1">
                <a:solidFill>
                  <a:schemeClr val="dk1"/>
                </a:solidFill>
                <a:latin typeface="Orbitron"/>
                <a:ea typeface="Orbitron"/>
                <a:cs typeface="Orbitron"/>
                <a:sym typeface="Orbitro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hanga Light"/>
              <a:buChar char="●"/>
              <a:defRPr>
                <a:solidFill>
                  <a:schemeClr val="dk1"/>
                </a:solidFill>
                <a:latin typeface="Changa Light"/>
                <a:ea typeface="Changa Light"/>
                <a:cs typeface="Changa Light"/>
                <a:sym typeface="Changa Light"/>
              </a:defRPr>
            </a:lvl1pPr>
            <a:lvl2pPr marL="914400" lvl="1" indent="-317500">
              <a:lnSpc>
                <a:spcPct val="115000"/>
              </a:lnSpc>
              <a:spcBef>
                <a:spcPts val="0"/>
              </a:spcBef>
              <a:spcAft>
                <a:spcPts val="0"/>
              </a:spcAft>
              <a:buClr>
                <a:schemeClr val="dk1"/>
              </a:buClr>
              <a:buSzPts val="1400"/>
              <a:buFont typeface="Changa Light"/>
              <a:buChar char="○"/>
              <a:defRPr>
                <a:solidFill>
                  <a:schemeClr val="dk1"/>
                </a:solidFill>
                <a:latin typeface="Changa Light"/>
                <a:ea typeface="Changa Light"/>
                <a:cs typeface="Changa Light"/>
                <a:sym typeface="Changa Light"/>
              </a:defRPr>
            </a:lvl2pPr>
            <a:lvl3pPr marL="1371600" lvl="2" indent="-317500">
              <a:lnSpc>
                <a:spcPct val="115000"/>
              </a:lnSpc>
              <a:spcBef>
                <a:spcPts val="0"/>
              </a:spcBef>
              <a:spcAft>
                <a:spcPts val="0"/>
              </a:spcAft>
              <a:buClr>
                <a:schemeClr val="dk1"/>
              </a:buClr>
              <a:buSzPts val="1400"/>
              <a:buFont typeface="Changa Light"/>
              <a:buChar char="■"/>
              <a:defRPr>
                <a:solidFill>
                  <a:schemeClr val="dk1"/>
                </a:solidFill>
                <a:latin typeface="Changa Light"/>
                <a:ea typeface="Changa Light"/>
                <a:cs typeface="Changa Light"/>
                <a:sym typeface="Changa Light"/>
              </a:defRPr>
            </a:lvl3pPr>
            <a:lvl4pPr marL="1828800" lvl="3" indent="-317500">
              <a:lnSpc>
                <a:spcPct val="115000"/>
              </a:lnSpc>
              <a:spcBef>
                <a:spcPts val="0"/>
              </a:spcBef>
              <a:spcAft>
                <a:spcPts val="0"/>
              </a:spcAft>
              <a:buClr>
                <a:schemeClr val="dk1"/>
              </a:buClr>
              <a:buSzPts val="1400"/>
              <a:buFont typeface="Changa Light"/>
              <a:buChar char="●"/>
              <a:defRPr>
                <a:solidFill>
                  <a:schemeClr val="dk1"/>
                </a:solidFill>
                <a:latin typeface="Changa Light"/>
                <a:ea typeface="Changa Light"/>
                <a:cs typeface="Changa Light"/>
                <a:sym typeface="Changa Light"/>
              </a:defRPr>
            </a:lvl4pPr>
            <a:lvl5pPr marL="2286000" lvl="4" indent="-317500">
              <a:lnSpc>
                <a:spcPct val="115000"/>
              </a:lnSpc>
              <a:spcBef>
                <a:spcPts val="0"/>
              </a:spcBef>
              <a:spcAft>
                <a:spcPts val="0"/>
              </a:spcAft>
              <a:buClr>
                <a:schemeClr val="dk1"/>
              </a:buClr>
              <a:buSzPts val="1400"/>
              <a:buFont typeface="Changa Light"/>
              <a:buChar char="○"/>
              <a:defRPr>
                <a:solidFill>
                  <a:schemeClr val="dk1"/>
                </a:solidFill>
                <a:latin typeface="Changa Light"/>
                <a:ea typeface="Changa Light"/>
                <a:cs typeface="Changa Light"/>
                <a:sym typeface="Changa Light"/>
              </a:defRPr>
            </a:lvl5pPr>
            <a:lvl6pPr marL="2743200" lvl="5" indent="-317500">
              <a:lnSpc>
                <a:spcPct val="115000"/>
              </a:lnSpc>
              <a:spcBef>
                <a:spcPts val="0"/>
              </a:spcBef>
              <a:spcAft>
                <a:spcPts val="0"/>
              </a:spcAft>
              <a:buClr>
                <a:schemeClr val="dk1"/>
              </a:buClr>
              <a:buSzPts val="1400"/>
              <a:buFont typeface="Changa Light"/>
              <a:buChar char="■"/>
              <a:defRPr>
                <a:solidFill>
                  <a:schemeClr val="dk1"/>
                </a:solidFill>
                <a:latin typeface="Changa Light"/>
                <a:ea typeface="Changa Light"/>
                <a:cs typeface="Changa Light"/>
                <a:sym typeface="Changa Light"/>
              </a:defRPr>
            </a:lvl6pPr>
            <a:lvl7pPr marL="3200400" lvl="6" indent="-317500">
              <a:lnSpc>
                <a:spcPct val="115000"/>
              </a:lnSpc>
              <a:spcBef>
                <a:spcPts val="0"/>
              </a:spcBef>
              <a:spcAft>
                <a:spcPts val="0"/>
              </a:spcAft>
              <a:buClr>
                <a:schemeClr val="dk1"/>
              </a:buClr>
              <a:buSzPts val="1400"/>
              <a:buFont typeface="Changa Light"/>
              <a:buChar char="●"/>
              <a:defRPr>
                <a:solidFill>
                  <a:schemeClr val="dk1"/>
                </a:solidFill>
                <a:latin typeface="Changa Light"/>
                <a:ea typeface="Changa Light"/>
                <a:cs typeface="Changa Light"/>
                <a:sym typeface="Changa Light"/>
              </a:defRPr>
            </a:lvl7pPr>
            <a:lvl8pPr marL="3657600" lvl="7" indent="-317500">
              <a:lnSpc>
                <a:spcPct val="115000"/>
              </a:lnSpc>
              <a:spcBef>
                <a:spcPts val="0"/>
              </a:spcBef>
              <a:spcAft>
                <a:spcPts val="0"/>
              </a:spcAft>
              <a:buClr>
                <a:schemeClr val="dk1"/>
              </a:buClr>
              <a:buSzPts val="1400"/>
              <a:buFont typeface="Changa Light"/>
              <a:buChar char="○"/>
              <a:defRPr>
                <a:solidFill>
                  <a:schemeClr val="dk1"/>
                </a:solidFill>
                <a:latin typeface="Changa Light"/>
                <a:ea typeface="Changa Light"/>
                <a:cs typeface="Changa Light"/>
                <a:sym typeface="Changa Light"/>
              </a:defRPr>
            </a:lvl8pPr>
            <a:lvl9pPr marL="4114800" lvl="8" indent="-317500">
              <a:lnSpc>
                <a:spcPct val="115000"/>
              </a:lnSpc>
              <a:spcBef>
                <a:spcPts val="0"/>
              </a:spcBef>
              <a:spcAft>
                <a:spcPts val="0"/>
              </a:spcAft>
              <a:buClr>
                <a:schemeClr val="dk1"/>
              </a:buClr>
              <a:buSzPts val="1400"/>
              <a:buFont typeface="Changa Light"/>
              <a:buChar char="■"/>
              <a:defRPr>
                <a:solidFill>
                  <a:schemeClr val="dk1"/>
                </a:solidFill>
                <a:latin typeface="Changa Light"/>
                <a:ea typeface="Changa Light"/>
                <a:cs typeface="Changa Light"/>
                <a:sym typeface="Chang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8" r:id="rId8"/>
    <p:sldLayoutId id="2147483659" r:id="rId9"/>
    <p:sldLayoutId id="2147483662" r:id="rId10"/>
    <p:sldLayoutId id="2147483664" r:id="rId11"/>
    <p:sldLayoutId id="2147483666" r:id="rId12"/>
    <p:sldLayoutId id="2147483667" r:id="rId13"/>
    <p:sldLayoutId id="2147483668" r:id="rId14"/>
    <p:sldLayoutId id="2147483669" r:id="rId15"/>
    <p:sldLayoutId id="2147483670" r:id="rId16"/>
    <p:sldLayoutId id="2147483674" r:id="rId17"/>
    <p:sldLayoutId id="214748367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6.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48.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0.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3.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8.pn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png"/><Relationship Id="rId7"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6.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5.jpeg"/><Relationship Id="rId4" Type="http://schemas.openxmlformats.org/officeDocument/2006/relationships/image" Target="../media/image74.jpe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7.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6.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80.jpe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10.xml"/><Relationship Id="rId5" Type="http://schemas.openxmlformats.org/officeDocument/2006/relationships/image" Target="../media/image83.jpeg"/><Relationship Id="rId4" Type="http://schemas.openxmlformats.org/officeDocument/2006/relationships/image" Target="../media/image82.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ctrTitle"/>
          </p:nvPr>
        </p:nvSpPr>
        <p:spPr>
          <a:xfrm>
            <a:off x="616457" y="1396162"/>
            <a:ext cx="5761373" cy="23478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latin typeface="Kodchasan" panose="00000500000000000000" pitchFamily="2" charset="-34"/>
                <a:cs typeface="Kodchasan" panose="00000500000000000000" pitchFamily="2" charset="-34"/>
              </a:rPr>
              <a:t>Các đối tượng hình học trong không gian</a:t>
            </a:r>
            <a:r>
              <a:rPr lang="en" sz="4000">
                <a:latin typeface="Kodchasan" panose="00000500000000000000" pitchFamily="2" charset="-34"/>
                <a:cs typeface="Kodchasan" panose="00000500000000000000" pitchFamily="2" charset="-34"/>
                <a:sym typeface="Orbitron Medium"/>
              </a:rPr>
              <a:t> </a:t>
            </a:r>
            <a:r>
              <a:rPr lang="en">
                <a:solidFill>
                  <a:schemeClr val="accent1"/>
                </a:solidFill>
                <a:latin typeface="Orbitron Medium"/>
                <a:ea typeface="Orbitron Medium"/>
                <a:cs typeface="Orbitron Medium"/>
                <a:sym typeface="Orbitron Medium"/>
              </a:rPr>
              <a:t>-</a:t>
            </a:r>
            <a:r>
              <a:rPr lang="en">
                <a:latin typeface="Orbitron Medium"/>
                <a:ea typeface="Orbitron Medium"/>
                <a:cs typeface="Orbitron Medium"/>
                <a:sym typeface="Orbitron Medium"/>
              </a:rPr>
              <a:t> </a:t>
            </a:r>
            <a:endParaRPr>
              <a:latin typeface="Orbitron Medium"/>
              <a:ea typeface="Orbitron Medium"/>
              <a:cs typeface="Orbitron Medium"/>
              <a:sym typeface="Orbitron Medium"/>
            </a:endParaRPr>
          </a:p>
        </p:txBody>
      </p:sp>
      <p:pic>
        <p:nvPicPr>
          <p:cNvPr id="273" name="Google Shape;273;p33"/>
          <p:cNvPicPr preferRelativeResize="0"/>
          <p:nvPr/>
        </p:nvPicPr>
        <p:blipFill>
          <a:blip r:embed="rId3">
            <a:alphaModFix/>
          </a:blip>
          <a:stretch>
            <a:fillRect/>
          </a:stretch>
        </p:blipFill>
        <p:spPr>
          <a:xfrm>
            <a:off x="562462" y="3994931"/>
            <a:ext cx="1696699" cy="917310"/>
          </a:xfrm>
          <a:prstGeom prst="rect">
            <a:avLst/>
          </a:prstGeom>
          <a:noFill/>
          <a:ln>
            <a:noFill/>
          </a:ln>
        </p:spPr>
      </p:pic>
      <p:sp>
        <p:nvSpPr>
          <p:cNvPr id="274" name="Google Shape;274;p33"/>
          <p:cNvSpPr txBox="1">
            <a:spLocks noGrp="1"/>
          </p:cNvSpPr>
          <p:nvPr>
            <p:ph type="subTitle" idx="1"/>
          </p:nvPr>
        </p:nvSpPr>
        <p:spPr>
          <a:xfrm>
            <a:off x="1093005" y="2865596"/>
            <a:ext cx="4446300" cy="7736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Nguyễn Ngọc Minh Quốc - 22521214</a:t>
            </a:r>
          </a:p>
          <a:p>
            <a:pPr marL="0" lvl="0" indent="0" algn="l" rtl="0">
              <a:spcBef>
                <a:spcPts val="0"/>
              </a:spcBef>
              <a:spcAft>
                <a:spcPts val="0"/>
              </a:spcAft>
              <a:buNone/>
            </a:pPr>
            <a:r>
              <a:rPr lang="en-US">
                <a:latin typeface="+mj-lt"/>
              </a:rPr>
              <a:t>Nguyễn Dương Quốc Thắng - 22521332</a:t>
            </a:r>
          </a:p>
          <a:p>
            <a:pPr marL="0" lvl="0" indent="0" algn="l" rtl="0">
              <a:spcBef>
                <a:spcPts val="0"/>
              </a:spcBef>
              <a:spcAft>
                <a:spcPts val="0"/>
              </a:spcAft>
              <a:buNone/>
            </a:pPr>
            <a:endParaRPr>
              <a:latin typeface="Consolas" panose="020B0609020204030204" pitchFamily="49" charset="0"/>
            </a:endParaRPr>
          </a:p>
        </p:txBody>
      </p:sp>
      <p:sp>
        <p:nvSpPr>
          <p:cNvPr id="275" name="Google Shape;275;p33"/>
          <p:cNvSpPr txBox="1">
            <a:spLocks noGrp="1"/>
          </p:cNvSpPr>
          <p:nvPr>
            <p:ph type="subTitle" idx="2"/>
          </p:nvPr>
        </p:nvSpPr>
        <p:spPr>
          <a:xfrm>
            <a:off x="6428446" y="530542"/>
            <a:ext cx="20055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CS523</a:t>
            </a:r>
            <a:endParaRPr/>
          </a:p>
        </p:txBody>
      </p:sp>
      <p:grpSp>
        <p:nvGrpSpPr>
          <p:cNvPr id="276" name="Google Shape;276;p33"/>
          <p:cNvGrpSpPr/>
          <p:nvPr/>
        </p:nvGrpSpPr>
        <p:grpSpPr>
          <a:xfrm>
            <a:off x="6060225" y="891968"/>
            <a:ext cx="3188802" cy="3915026"/>
            <a:chOff x="5841639" y="958532"/>
            <a:chExt cx="3188802" cy="3915026"/>
          </a:xfrm>
        </p:grpSpPr>
        <p:pic>
          <p:nvPicPr>
            <p:cNvPr id="277" name="Google Shape;277;p33"/>
            <p:cNvPicPr preferRelativeResize="0"/>
            <p:nvPr/>
          </p:nvPicPr>
          <p:blipFill rotWithShape="1">
            <a:blip r:embed="rId4">
              <a:alphaModFix/>
            </a:blip>
            <a:srcRect/>
            <a:stretch/>
          </p:blipFill>
          <p:spPr>
            <a:xfrm rot="3017587">
              <a:off x="6961534" y="1324311"/>
              <a:ext cx="1737856" cy="1676440"/>
            </a:xfrm>
            <a:prstGeom prst="rect">
              <a:avLst/>
            </a:prstGeom>
            <a:noFill/>
            <a:ln>
              <a:noFill/>
            </a:ln>
          </p:spPr>
        </p:pic>
        <p:pic>
          <p:nvPicPr>
            <p:cNvPr id="278" name="Google Shape;278;p33"/>
            <p:cNvPicPr preferRelativeResize="0"/>
            <p:nvPr/>
          </p:nvPicPr>
          <p:blipFill rotWithShape="1">
            <a:blip r:embed="rId5">
              <a:alphaModFix/>
            </a:blip>
            <a:srcRect t="1428" b="1418"/>
            <a:stretch/>
          </p:blipFill>
          <p:spPr>
            <a:xfrm rot="5822029">
              <a:off x="5884036" y="2058088"/>
              <a:ext cx="1611926" cy="1510700"/>
            </a:xfrm>
            <a:prstGeom prst="rect">
              <a:avLst/>
            </a:prstGeom>
            <a:noFill/>
            <a:ln>
              <a:noFill/>
            </a:ln>
          </p:spPr>
        </p:pic>
        <p:pic>
          <p:nvPicPr>
            <p:cNvPr id="279" name="Google Shape;279;p33"/>
            <p:cNvPicPr preferRelativeResize="0"/>
            <p:nvPr/>
          </p:nvPicPr>
          <p:blipFill>
            <a:blip r:embed="rId6">
              <a:alphaModFix/>
            </a:blip>
            <a:stretch>
              <a:fillRect/>
            </a:stretch>
          </p:blipFill>
          <p:spPr>
            <a:xfrm rot="-1545863">
              <a:off x="6620325" y="3478845"/>
              <a:ext cx="1868748" cy="1040274"/>
            </a:xfrm>
            <a:prstGeom prst="rect">
              <a:avLst/>
            </a:prstGeom>
            <a:noFill/>
            <a:ln>
              <a:noFill/>
            </a:ln>
          </p:spPr>
        </p:pic>
      </p:grpSp>
      <p:sp>
        <p:nvSpPr>
          <p:cNvPr id="280" name="Google Shape;280;p33"/>
          <p:cNvSpPr/>
          <p:nvPr/>
        </p:nvSpPr>
        <p:spPr>
          <a:xfrm>
            <a:off x="6685300" y="1369068"/>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a:off x="7981125" y="4090351"/>
            <a:ext cx="490355" cy="596851"/>
          </a:xfrm>
          <a:custGeom>
            <a:avLst/>
            <a:gdLst/>
            <a:ahLst/>
            <a:cxnLst/>
            <a:rect l="l" t="t" r="r" b="b"/>
            <a:pathLst>
              <a:path w="1865" h="2270" extrusionOk="0">
                <a:moveTo>
                  <a:pt x="1745" y="608"/>
                </a:moveTo>
                <a:cubicBezTo>
                  <a:pt x="1745" y="607"/>
                  <a:pt x="1745" y="606"/>
                  <a:pt x="1744" y="605"/>
                </a:cubicBezTo>
                <a:cubicBezTo>
                  <a:pt x="1744" y="602"/>
                  <a:pt x="1743" y="600"/>
                  <a:pt x="1742" y="598"/>
                </a:cubicBezTo>
                <a:cubicBezTo>
                  <a:pt x="1740" y="596"/>
                  <a:pt x="1739" y="594"/>
                  <a:pt x="1738" y="593"/>
                </a:cubicBezTo>
                <a:cubicBezTo>
                  <a:pt x="1737" y="591"/>
                  <a:pt x="1735" y="590"/>
                  <a:pt x="1733" y="588"/>
                </a:cubicBezTo>
                <a:cubicBezTo>
                  <a:pt x="1732" y="586"/>
                  <a:pt x="1730" y="585"/>
                  <a:pt x="1728" y="584"/>
                </a:cubicBezTo>
                <a:cubicBezTo>
                  <a:pt x="1727" y="583"/>
                  <a:pt x="1726" y="582"/>
                  <a:pt x="1725" y="582"/>
                </a:cubicBezTo>
                <a:lnTo>
                  <a:pt x="507" y="4"/>
                </a:lnTo>
                <a:cubicBezTo>
                  <a:pt x="506" y="3"/>
                  <a:pt x="505" y="3"/>
                  <a:pt x="504" y="3"/>
                </a:cubicBezTo>
                <a:cubicBezTo>
                  <a:pt x="501" y="2"/>
                  <a:pt x="499" y="1"/>
                  <a:pt x="497" y="1"/>
                </a:cubicBezTo>
                <a:cubicBezTo>
                  <a:pt x="494" y="1"/>
                  <a:pt x="492" y="0"/>
                  <a:pt x="490" y="0"/>
                </a:cubicBezTo>
                <a:cubicBezTo>
                  <a:pt x="489" y="0"/>
                  <a:pt x="488" y="0"/>
                  <a:pt x="487" y="0"/>
                </a:cubicBezTo>
                <a:cubicBezTo>
                  <a:pt x="485" y="0"/>
                  <a:pt x="485" y="1"/>
                  <a:pt x="483" y="1"/>
                </a:cubicBezTo>
                <a:cubicBezTo>
                  <a:pt x="481" y="2"/>
                  <a:pt x="479" y="2"/>
                  <a:pt x="477" y="3"/>
                </a:cubicBezTo>
                <a:cubicBezTo>
                  <a:pt x="475" y="4"/>
                  <a:pt x="473" y="5"/>
                  <a:pt x="471" y="6"/>
                </a:cubicBezTo>
                <a:cubicBezTo>
                  <a:pt x="470" y="7"/>
                  <a:pt x="468" y="9"/>
                  <a:pt x="466" y="10"/>
                </a:cubicBezTo>
                <a:cubicBezTo>
                  <a:pt x="465" y="12"/>
                  <a:pt x="464" y="14"/>
                  <a:pt x="463" y="16"/>
                </a:cubicBezTo>
                <a:cubicBezTo>
                  <a:pt x="462" y="16"/>
                  <a:pt x="461" y="17"/>
                  <a:pt x="461" y="18"/>
                </a:cubicBezTo>
                <a:lnTo>
                  <a:pt x="2" y="984"/>
                </a:lnTo>
                <a:cubicBezTo>
                  <a:pt x="2" y="985"/>
                  <a:pt x="2" y="986"/>
                  <a:pt x="2" y="987"/>
                </a:cubicBezTo>
                <a:cubicBezTo>
                  <a:pt x="1" y="989"/>
                  <a:pt x="0" y="991"/>
                  <a:pt x="0" y="993"/>
                </a:cubicBezTo>
                <a:cubicBezTo>
                  <a:pt x="0" y="996"/>
                  <a:pt x="0" y="998"/>
                  <a:pt x="0" y="1000"/>
                </a:cubicBezTo>
                <a:cubicBezTo>
                  <a:pt x="0" y="1001"/>
                  <a:pt x="0" y="1002"/>
                  <a:pt x="0" y="1003"/>
                </a:cubicBezTo>
                <a:lnTo>
                  <a:pt x="118" y="1661"/>
                </a:lnTo>
                <a:cubicBezTo>
                  <a:pt x="118" y="1662"/>
                  <a:pt x="119" y="1664"/>
                  <a:pt x="119" y="1666"/>
                </a:cubicBezTo>
                <a:cubicBezTo>
                  <a:pt x="120" y="1666"/>
                  <a:pt x="120" y="1667"/>
                  <a:pt x="120" y="1668"/>
                </a:cubicBezTo>
                <a:cubicBezTo>
                  <a:pt x="122" y="1671"/>
                  <a:pt x="124" y="1675"/>
                  <a:pt x="126" y="1678"/>
                </a:cubicBezTo>
                <a:cubicBezTo>
                  <a:pt x="127" y="1678"/>
                  <a:pt x="128" y="1679"/>
                  <a:pt x="128" y="1680"/>
                </a:cubicBezTo>
                <a:cubicBezTo>
                  <a:pt x="131" y="1682"/>
                  <a:pt x="135" y="1685"/>
                  <a:pt x="139" y="1687"/>
                </a:cubicBezTo>
                <a:lnTo>
                  <a:pt x="1357" y="2265"/>
                </a:lnTo>
                <a:cubicBezTo>
                  <a:pt x="1360" y="2267"/>
                  <a:pt x="1365" y="2267"/>
                  <a:pt x="1369" y="2268"/>
                </a:cubicBezTo>
                <a:cubicBezTo>
                  <a:pt x="1370" y="2268"/>
                  <a:pt x="1371" y="2268"/>
                  <a:pt x="1373" y="2268"/>
                </a:cubicBezTo>
                <a:cubicBezTo>
                  <a:pt x="1374" y="2268"/>
                  <a:pt x="1375" y="2269"/>
                  <a:pt x="1377" y="2268"/>
                </a:cubicBezTo>
                <a:cubicBezTo>
                  <a:pt x="1378" y="2268"/>
                  <a:pt x="1379" y="2268"/>
                  <a:pt x="1380" y="2267"/>
                </a:cubicBezTo>
                <a:cubicBezTo>
                  <a:pt x="1382" y="2267"/>
                  <a:pt x="1384" y="2266"/>
                  <a:pt x="1387" y="2265"/>
                </a:cubicBezTo>
                <a:cubicBezTo>
                  <a:pt x="1389" y="2264"/>
                  <a:pt x="1391" y="2263"/>
                  <a:pt x="1392" y="2262"/>
                </a:cubicBezTo>
                <a:cubicBezTo>
                  <a:pt x="1394" y="2261"/>
                  <a:pt x="1395" y="2260"/>
                  <a:pt x="1397" y="2258"/>
                </a:cubicBezTo>
                <a:cubicBezTo>
                  <a:pt x="1399" y="2257"/>
                  <a:pt x="1400" y="2255"/>
                  <a:pt x="1401" y="2253"/>
                </a:cubicBezTo>
                <a:cubicBezTo>
                  <a:pt x="1402" y="2252"/>
                  <a:pt x="1403" y="2251"/>
                  <a:pt x="1403" y="2250"/>
                </a:cubicBezTo>
                <a:lnTo>
                  <a:pt x="1861" y="1284"/>
                </a:lnTo>
                <a:cubicBezTo>
                  <a:pt x="1862" y="1283"/>
                  <a:pt x="1862" y="1282"/>
                  <a:pt x="1862" y="1281"/>
                </a:cubicBezTo>
                <a:cubicBezTo>
                  <a:pt x="1863" y="1279"/>
                  <a:pt x="1863" y="1277"/>
                  <a:pt x="1864" y="1275"/>
                </a:cubicBezTo>
                <a:cubicBezTo>
                  <a:pt x="1864" y="1273"/>
                  <a:pt x="1864" y="1270"/>
                  <a:pt x="1864" y="1268"/>
                </a:cubicBezTo>
                <a:cubicBezTo>
                  <a:pt x="1864" y="1267"/>
                  <a:pt x="1864" y="1266"/>
                  <a:pt x="1864" y="1265"/>
                </a:cubicBezTo>
                <a:lnTo>
                  <a:pt x="1745" y="608"/>
                </a:lnTo>
                <a:moveTo>
                  <a:pt x="1664" y="626"/>
                </a:moveTo>
                <a:lnTo>
                  <a:pt x="1460" y="1057"/>
                </a:lnTo>
                <a:lnTo>
                  <a:pt x="642" y="669"/>
                </a:lnTo>
                <a:lnTo>
                  <a:pt x="538" y="92"/>
                </a:lnTo>
                <a:lnTo>
                  <a:pt x="1664" y="626"/>
                </a:lnTo>
                <a:moveTo>
                  <a:pt x="1431" y="1117"/>
                </a:moveTo>
                <a:lnTo>
                  <a:pt x="1234" y="1533"/>
                </a:lnTo>
                <a:lnTo>
                  <a:pt x="432" y="1152"/>
                </a:lnTo>
                <a:lnTo>
                  <a:pt x="629" y="736"/>
                </a:lnTo>
                <a:lnTo>
                  <a:pt x="1431" y="1117"/>
                </a:lnTo>
                <a:moveTo>
                  <a:pt x="478" y="148"/>
                </a:moveTo>
                <a:lnTo>
                  <a:pt x="574" y="685"/>
                </a:lnTo>
                <a:lnTo>
                  <a:pt x="367" y="1121"/>
                </a:lnTo>
                <a:lnTo>
                  <a:pt x="81" y="985"/>
                </a:lnTo>
                <a:lnTo>
                  <a:pt x="478" y="148"/>
                </a:lnTo>
                <a:moveTo>
                  <a:pt x="80" y="1058"/>
                </a:moveTo>
                <a:lnTo>
                  <a:pt x="339" y="1181"/>
                </a:lnTo>
                <a:lnTo>
                  <a:pt x="167" y="1543"/>
                </a:lnTo>
                <a:lnTo>
                  <a:pt x="80" y="1058"/>
                </a:lnTo>
                <a:moveTo>
                  <a:pt x="198" y="1643"/>
                </a:moveTo>
                <a:lnTo>
                  <a:pt x="403" y="1211"/>
                </a:lnTo>
                <a:lnTo>
                  <a:pt x="1221" y="1599"/>
                </a:lnTo>
                <a:lnTo>
                  <a:pt x="1325" y="2177"/>
                </a:lnTo>
                <a:lnTo>
                  <a:pt x="198" y="1643"/>
                </a:lnTo>
                <a:moveTo>
                  <a:pt x="1385" y="2121"/>
                </a:moveTo>
                <a:lnTo>
                  <a:pt x="1289" y="1584"/>
                </a:lnTo>
                <a:lnTo>
                  <a:pt x="1496" y="1148"/>
                </a:lnTo>
                <a:lnTo>
                  <a:pt x="1782" y="1283"/>
                </a:lnTo>
                <a:lnTo>
                  <a:pt x="1385" y="2121"/>
                </a:lnTo>
                <a:moveTo>
                  <a:pt x="1524" y="1088"/>
                </a:moveTo>
                <a:lnTo>
                  <a:pt x="1696" y="726"/>
                </a:lnTo>
                <a:lnTo>
                  <a:pt x="1783" y="1211"/>
                </a:lnTo>
                <a:lnTo>
                  <a:pt x="1524" y="1088"/>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2" name="Google Shape;282;p33"/>
          <p:cNvSpPr/>
          <p:nvPr/>
        </p:nvSpPr>
        <p:spPr>
          <a:xfrm>
            <a:off x="6060225" y="3366519"/>
            <a:ext cx="426900" cy="426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83" name="Google Shape;283;p33"/>
          <p:cNvSpPr/>
          <p:nvPr/>
        </p:nvSpPr>
        <p:spPr>
          <a:xfrm>
            <a:off x="5703244" y="2920292"/>
            <a:ext cx="275100" cy="275100"/>
          </a:xfrm>
          <a:prstGeom prst="flowChartMagneticDrum">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5E76064F-378A-6DCC-32ED-7020C4876709}"/>
            </a:ext>
          </a:extLst>
        </p:cNvPr>
        <p:cNvGrpSpPr/>
        <p:nvPr/>
      </p:nvGrpSpPr>
      <p:grpSpPr>
        <a:xfrm>
          <a:off x="0" y="0"/>
          <a:ext cx="0" cy="0"/>
          <a:chOff x="0" y="0"/>
          <a:chExt cx="0" cy="0"/>
        </a:xfrm>
      </p:grpSpPr>
      <p:sp>
        <p:nvSpPr>
          <p:cNvPr id="381" name="Google Shape;381;p40">
            <a:extLst>
              <a:ext uri="{FF2B5EF4-FFF2-40B4-BE49-F238E27FC236}">
                <a16:creationId xmlns:a16="http://schemas.microsoft.com/office/drawing/2014/main" id="{4DFA7B11-82FE-183C-9EF3-82BD22ACE63C}"/>
              </a:ext>
            </a:extLst>
          </p:cNvPr>
          <p:cNvSpPr txBox="1">
            <a:spLocks noGrp="1"/>
          </p:cNvSpPr>
          <p:nvPr>
            <p:ph type="title"/>
          </p:nvPr>
        </p:nvSpPr>
        <p:spPr>
          <a:xfrm>
            <a:off x="720000" y="445024"/>
            <a:ext cx="4231562" cy="692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40">
            <a:extLst>
              <a:ext uri="{FF2B5EF4-FFF2-40B4-BE49-F238E27FC236}">
                <a16:creationId xmlns:a16="http://schemas.microsoft.com/office/drawing/2014/main" id="{8FF8998F-8B0C-5956-639E-9CB2EEBEE3C2}"/>
              </a:ext>
            </a:extLst>
          </p:cNvPr>
          <p:cNvSpPr txBox="1">
            <a:spLocks noGrp="1"/>
          </p:cNvSpPr>
          <p:nvPr>
            <p:ph type="subTitle" idx="1"/>
          </p:nvPr>
        </p:nvSpPr>
        <p:spPr>
          <a:xfrm>
            <a:off x="3054076" y="2196990"/>
            <a:ext cx="2640000" cy="1417437"/>
          </a:xfrm>
          <a:prstGeom prst="rect">
            <a:avLst/>
          </a:prstGeom>
        </p:spPr>
        <p:txBody>
          <a:bodyPr spcFirstLastPara="1" wrap="square" lIns="91425" tIns="91425" rIns="91425" bIns="91425" anchor="t" anchorCtr="0">
            <a:noAutofit/>
          </a:bodyPr>
          <a:lstStyle/>
          <a:p>
            <a:pPr marL="0" indent="0" algn="just"/>
            <a:r>
              <a:rPr lang="vi-VN">
                <a:latin typeface="Cambria" panose="02040503050406030204" pitchFamily="18" charset="0"/>
                <a:ea typeface="Cambria" panose="02040503050406030204" pitchFamily="18" charset="0"/>
              </a:rPr>
              <a:t>Một đỉnh là một điểm trong không gian, có vị trí 3D riêng trong hệ tọa độ</a:t>
            </a:r>
          </a:p>
        </p:txBody>
      </p:sp>
      <p:sp>
        <p:nvSpPr>
          <p:cNvPr id="383" name="Google Shape;383;p40">
            <a:extLst>
              <a:ext uri="{FF2B5EF4-FFF2-40B4-BE49-F238E27FC236}">
                <a16:creationId xmlns:a16="http://schemas.microsoft.com/office/drawing/2014/main" id="{AB3A6A43-46D8-AD27-C1B0-AEA26C6456FB}"/>
              </a:ext>
            </a:extLst>
          </p:cNvPr>
          <p:cNvSpPr txBox="1">
            <a:spLocks noGrp="1"/>
          </p:cNvSpPr>
          <p:nvPr>
            <p:ph type="subTitle" idx="2"/>
          </p:nvPr>
        </p:nvSpPr>
        <p:spPr>
          <a:xfrm>
            <a:off x="969545" y="1111511"/>
            <a:ext cx="3497960" cy="8910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a:latin typeface="+mj-lt"/>
              </a:rPr>
              <a:t>Các đối tượng hình học khác nhau trong không gian 3 chiều được tạo nên từ các đỉnh </a:t>
            </a:r>
            <a:endParaRPr>
              <a:latin typeface="+mj-lt"/>
              <a:ea typeface="Cambria" panose="02040503050406030204" pitchFamily="18" charset="0"/>
            </a:endParaRPr>
          </a:p>
        </p:txBody>
      </p:sp>
      <p:pic>
        <p:nvPicPr>
          <p:cNvPr id="386" name="Google Shape;386;p40">
            <a:extLst>
              <a:ext uri="{FF2B5EF4-FFF2-40B4-BE49-F238E27FC236}">
                <a16:creationId xmlns:a16="http://schemas.microsoft.com/office/drawing/2014/main" id="{ABF96578-F545-32DD-A729-8E76BC40DCCB}"/>
              </a:ext>
            </a:extLst>
          </p:cNvPr>
          <p:cNvPicPr preferRelativeResize="0"/>
          <p:nvPr/>
        </p:nvPicPr>
        <p:blipFill rotWithShape="1">
          <a:blip r:embed="rId3">
            <a:alphaModFix/>
          </a:blip>
          <a:srcRect l="-593"/>
          <a:stretch/>
        </p:blipFill>
        <p:spPr>
          <a:xfrm rot="10800000">
            <a:off x="4777777" y="4433224"/>
            <a:ext cx="1252174" cy="1200876"/>
          </a:xfrm>
          <a:prstGeom prst="rect">
            <a:avLst/>
          </a:prstGeom>
          <a:noFill/>
          <a:ln>
            <a:noFill/>
          </a:ln>
        </p:spPr>
      </p:pic>
      <p:sp>
        <p:nvSpPr>
          <p:cNvPr id="389" name="Google Shape;389;p40">
            <a:extLst>
              <a:ext uri="{FF2B5EF4-FFF2-40B4-BE49-F238E27FC236}">
                <a16:creationId xmlns:a16="http://schemas.microsoft.com/office/drawing/2014/main" id="{E4989B2D-147F-F641-745D-8D29BAB5E55D}"/>
              </a:ext>
            </a:extLst>
          </p:cNvPr>
          <p:cNvSpPr/>
          <p:nvPr/>
        </p:nvSpPr>
        <p:spPr>
          <a:xfrm>
            <a:off x="4483038" y="4074200"/>
            <a:ext cx="177900" cy="177900"/>
          </a:xfrm>
          <a:prstGeom prst="ellipse">
            <a:avLst/>
          </a:pr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3080" name="Picture 8">
            <a:extLst>
              <a:ext uri="{FF2B5EF4-FFF2-40B4-BE49-F238E27FC236}">
                <a16:creationId xmlns:a16="http://schemas.microsoft.com/office/drawing/2014/main" id="{A4061F0A-0B19-F219-697C-67A597F6CB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356" y="331808"/>
            <a:ext cx="1805077" cy="180507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82C21A39-4B86-A675-B30F-1083E19B8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92" y="1766474"/>
            <a:ext cx="1805078" cy="180507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95A1C9CF-C360-ED2D-20F1-400A18E6B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9951" y="2286568"/>
            <a:ext cx="2683320" cy="214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558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04420553-11A9-1D1B-8A1A-0FFEF3777061}"/>
            </a:ext>
          </a:extLst>
        </p:cNvPr>
        <p:cNvGrpSpPr/>
        <p:nvPr/>
      </p:nvGrpSpPr>
      <p:grpSpPr>
        <a:xfrm>
          <a:off x="0" y="0"/>
          <a:ext cx="0" cy="0"/>
          <a:chOff x="0" y="0"/>
          <a:chExt cx="0" cy="0"/>
        </a:xfrm>
      </p:grpSpPr>
      <p:pic>
        <p:nvPicPr>
          <p:cNvPr id="386" name="Google Shape;386;p40">
            <a:extLst>
              <a:ext uri="{FF2B5EF4-FFF2-40B4-BE49-F238E27FC236}">
                <a16:creationId xmlns:a16="http://schemas.microsoft.com/office/drawing/2014/main" id="{948186AD-0FA4-0BDD-1E0C-74174BC13A57}"/>
              </a:ext>
            </a:extLst>
          </p:cNvPr>
          <p:cNvPicPr preferRelativeResize="0"/>
          <p:nvPr/>
        </p:nvPicPr>
        <p:blipFill rotWithShape="1">
          <a:blip r:embed="rId3">
            <a:alphaModFix/>
          </a:blip>
          <a:srcRect l="-593"/>
          <a:stretch/>
        </p:blipFill>
        <p:spPr>
          <a:xfrm rot="10800000">
            <a:off x="8299646" y="4383218"/>
            <a:ext cx="1252174" cy="1200876"/>
          </a:xfrm>
          <a:prstGeom prst="rect">
            <a:avLst/>
          </a:prstGeom>
          <a:noFill/>
          <a:ln>
            <a:noFill/>
          </a:ln>
        </p:spPr>
      </p:pic>
      <p:sp>
        <p:nvSpPr>
          <p:cNvPr id="389" name="Google Shape;389;p40">
            <a:extLst>
              <a:ext uri="{FF2B5EF4-FFF2-40B4-BE49-F238E27FC236}">
                <a16:creationId xmlns:a16="http://schemas.microsoft.com/office/drawing/2014/main" id="{8CBED7AB-FB87-611A-B6CE-95F52ECBE5ED}"/>
              </a:ext>
            </a:extLst>
          </p:cNvPr>
          <p:cNvSpPr/>
          <p:nvPr/>
        </p:nvSpPr>
        <p:spPr>
          <a:xfrm>
            <a:off x="4483038" y="4074200"/>
            <a:ext cx="177900" cy="177900"/>
          </a:xfrm>
          <a:prstGeom prst="ellipse">
            <a:avLst/>
          </a:pr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5122" name="Picture 2">
            <a:extLst>
              <a:ext uri="{FF2B5EF4-FFF2-40B4-BE49-F238E27FC236}">
                <a16:creationId xmlns:a16="http://schemas.microsoft.com/office/drawing/2014/main" id="{A938D47D-5B91-BF50-B091-3CA0016AD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89" y="323018"/>
            <a:ext cx="2014537" cy="20145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E219FBB-79C0-0338-6B76-0AFFC2C9F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686" y="313827"/>
            <a:ext cx="2007394" cy="20073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6AE515A-F1F3-E338-857C-A0B50299E7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5074" y="413840"/>
            <a:ext cx="1807369" cy="180736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0E676A9-162B-4BDC-6D6F-658CA68394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463" y="2805946"/>
            <a:ext cx="1807370" cy="180737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1FD35510-4DF6-2AC1-27E1-66B9B99D86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1390" y="2805946"/>
            <a:ext cx="1807368" cy="18073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A320D9-6D6B-E7ED-C2FF-67F1FA7D18B1}"/>
              </a:ext>
            </a:extLst>
          </p:cNvPr>
          <p:cNvSpPr txBox="1"/>
          <p:nvPr/>
        </p:nvSpPr>
        <p:spPr>
          <a:xfrm>
            <a:off x="636687" y="2321221"/>
            <a:ext cx="1505540" cy="307777"/>
          </a:xfrm>
          <a:prstGeom prst="rect">
            <a:avLst/>
          </a:prstGeom>
          <a:noFill/>
        </p:spPr>
        <p:txBody>
          <a:bodyPr wrap="none" rtlCol="0">
            <a:spAutoFit/>
          </a:bodyPr>
          <a:lstStyle/>
          <a:p>
            <a:pPr algn="ctr"/>
            <a:r>
              <a:rPr lang="en-US" err="1">
                <a:latin typeface="Cambria" panose="02040503050406030204" pitchFamily="18" charset="0"/>
                <a:ea typeface="Cambria" panose="02040503050406030204" pitchFamily="18" charset="0"/>
              </a:rPr>
              <a:t>Lăng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trụ</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ngũ</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giác</a:t>
            </a:r>
            <a:endParaRPr lang="en-US">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740467A0-9A67-B6E8-7F07-7D9AC150AD78}"/>
              </a:ext>
            </a:extLst>
          </p:cNvPr>
          <p:cNvSpPr txBox="1"/>
          <p:nvPr/>
        </p:nvSpPr>
        <p:spPr>
          <a:xfrm>
            <a:off x="3496872" y="2321221"/>
            <a:ext cx="1443024" cy="307777"/>
          </a:xfrm>
          <a:prstGeom prst="rect">
            <a:avLst/>
          </a:prstGeom>
          <a:noFill/>
        </p:spPr>
        <p:txBody>
          <a:bodyPr wrap="none" rtlCol="0">
            <a:spAutoFit/>
          </a:bodyPr>
          <a:lstStyle/>
          <a:p>
            <a:pPr algn="ctr"/>
            <a:r>
              <a:rPr lang="en-US" err="1">
                <a:latin typeface="Cambria" panose="02040503050406030204" pitchFamily="18" charset="0"/>
                <a:ea typeface="Cambria" panose="02040503050406030204" pitchFamily="18" charset="0"/>
              </a:rPr>
              <a:t>Lăng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trụ</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lục</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giác</a:t>
            </a:r>
            <a:endParaRPr lang="en-US">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8E289AB4-D7C4-A27A-B2A9-79DB8C5B50C2}"/>
              </a:ext>
            </a:extLst>
          </p:cNvPr>
          <p:cNvSpPr txBox="1"/>
          <p:nvPr/>
        </p:nvSpPr>
        <p:spPr>
          <a:xfrm>
            <a:off x="6318520" y="2321220"/>
            <a:ext cx="1800493" cy="307777"/>
          </a:xfrm>
          <a:prstGeom prst="rect">
            <a:avLst/>
          </a:prstGeom>
          <a:noFill/>
        </p:spPr>
        <p:txBody>
          <a:bodyPr wrap="none" rtlCol="0">
            <a:spAutoFit/>
          </a:bodyPr>
          <a:lstStyle/>
          <a:p>
            <a:pPr algn="ctr"/>
            <a:r>
              <a:rPr lang="en-US" err="1">
                <a:latin typeface="Cambria" panose="02040503050406030204" pitchFamily="18" charset="0"/>
                <a:ea typeface="Cambria" panose="02040503050406030204" pitchFamily="18" charset="0"/>
              </a:rPr>
              <a:t>Hình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chóp</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đáy</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vuông</a:t>
            </a:r>
            <a:endParaRPr lang="en-US">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B92D9C14-9D3B-671F-5632-13142A1E932E}"/>
              </a:ext>
            </a:extLst>
          </p:cNvPr>
          <p:cNvSpPr txBox="1"/>
          <p:nvPr/>
        </p:nvSpPr>
        <p:spPr>
          <a:xfrm>
            <a:off x="1825065" y="4550471"/>
            <a:ext cx="1643399" cy="307777"/>
          </a:xfrm>
          <a:prstGeom prst="rect">
            <a:avLst/>
          </a:prstGeom>
          <a:noFill/>
        </p:spPr>
        <p:txBody>
          <a:bodyPr wrap="none" rtlCol="0">
            <a:spAutoFit/>
          </a:bodyPr>
          <a:lstStyle/>
          <a:p>
            <a:pPr algn="ctr"/>
            <a:r>
              <a:rPr lang="en-US" err="1">
                <a:latin typeface="Cambria" panose="02040503050406030204" pitchFamily="18" charset="0"/>
                <a:ea typeface="Cambria" panose="02040503050406030204" pitchFamily="18" charset="0"/>
              </a:rPr>
              <a:t>Hình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chóp</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ngũ</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giác</a:t>
            </a:r>
            <a:endParaRPr lang="en-US">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53B73747-FC5E-DC4F-EC0C-70D4E8C38A10}"/>
              </a:ext>
            </a:extLst>
          </p:cNvPr>
          <p:cNvSpPr txBox="1"/>
          <p:nvPr/>
        </p:nvSpPr>
        <p:spPr>
          <a:xfrm>
            <a:off x="5756267" y="4550471"/>
            <a:ext cx="1117614" cy="307777"/>
          </a:xfrm>
          <a:prstGeom prst="rect">
            <a:avLst/>
          </a:prstGeom>
          <a:noFill/>
        </p:spPr>
        <p:txBody>
          <a:bodyPr wrap="none" rtlCol="0">
            <a:spAutoFit/>
          </a:bodyPr>
          <a:lstStyle/>
          <a:p>
            <a:pPr algn="ctr"/>
            <a:r>
              <a:rPr lang="en-US" err="1">
                <a:latin typeface="Cambria" panose="02040503050406030204" pitchFamily="18" charset="0"/>
                <a:ea typeface="Cambria" panose="02040503050406030204" pitchFamily="18" charset="0"/>
              </a:rPr>
              <a:t>Khối</a:t>
            </a:r>
            <a:r>
              <a:rPr lang="en-US">
                <a:latin typeface="Cambria" panose="02040503050406030204" pitchFamily="18" charset="0"/>
                <a:ea typeface="Cambria" panose="02040503050406030204" pitchFamily="18" charset="0"/>
              </a:rPr>
              <a:t> 20 </a:t>
            </a:r>
            <a:r>
              <a:rPr lang="en-US" err="1">
                <a:latin typeface="Cambria" panose="02040503050406030204" pitchFamily="18" charset="0"/>
                <a:ea typeface="Cambria" panose="02040503050406030204" pitchFamily="18" charset="0"/>
              </a:rPr>
              <a:t>mặt</a:t>
            </a:r>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903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1"/>
          <p:cNvSpPr txBox="1">
            <a:spLocks noGrp="1"/>
          </p:cNvSpPr>
          <p:nvPr>
            <p:ph type="title"/>
          </p:nvPr>
        </p:nvSpPr>
        <p:spPr>
          <a:xfrm>
            <a:off x="341981" y="316100"/>
            <a:ext cx="7704000" cy="6599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latin typeface="Kodchasan" panose="00000500000000000000" pitchFamily="2" charset="-34"/>
                <a:cs typeface="Kodchasan" panose="00000500000000000000" pitchFamily="2" charset="-34"/>
              </a:rPr>
              <a:t>Một</a:t>
            </a:r>
            <a:r>
              <a:rPr lang="en-US">
                <a:latin typeface="Kodchasan" panose="00000500000000000000" pitchFamily="2" charset="-34"/>
                <a:cs typeface="Kodchasan" panose="00000500000000000000" pitchFamily="2" charset="-34"/>
              </a:rPr>
              <a:t> </a:t>
            </a:r>
            <a:r>
              <a:rPr lang="en-US" err="1">
                <a:latin typeface="Kodchasan" panose="00000500000000000000" pitchFamily="2" charset="-34"/>
                <a:cs typeface="Kodchasan" panose="00000500000000000000" pitchFamily="2" charset="-34"/>
              </a:rPr>
              <a:t>vài</a:t>
            </a:r>
            <a:r>
              <a:rPr lang="en-US">
                <a:latin typeface="Kodchasan" panose="00000500000000000000" pitchFamily="2" charset="-34"/>
                <a:cs typeface="Kodchasan" panose="00000500000000000000" pitchFamily="2" charset="-34"/>
              </a:rPr>
              <a:t> </a:t>
            </a:r>
            <a:r>
              <a:rPr lang="en-US" err="1">
                <a:latin typeface="Kodchasan" panose="00000500000000000000" pitchFamily="2" charset="-34"/>
                <a:cs typeface="Kodchasan" panose="00000500000000000000" pitchFamily="2" charset="-34"/>
              </a:rPr>
              <a:t>đối</a:t>
            </a:r>
            <a:r>
              <a:rPr lang="en-US">
                <a:latin typeface="Kodchasan" panose="00000500000000000000" pitchFamily="2" charset="-34"/>
                <a:cs typeface="Kodchasan" panose="00000500000000000000" pitchFamily="2" charset="-34"/>
              </a:rPr>
              <a:t> </a:t>
            </a:r>
            <a:r>
              <a:rPr lang="en-US" err="1">
                <a:latin typeface="Kodchasan" panose="00000500000000000000" pitchFamily="2" charset="-34"/>
                <a:cs typeface="Kodchasan" panose="00000500000000000000" pitchFamily="2" charset="-34"/>
              </a:rPr>
              <a:t>tượng</a:t>
            </a:r>
            <a:r>
              <a:rPr lang="en-US">
                <a:latin typeface="Kodchasan" panose="00000500000000000000" pitchFamily="2" charset="-34"/>
                <a:cs typeface="Kodchasan" panose="00000500000000000000" pitchFamily="2" charset="-34"/>
              </a:rPr>
              <a:t> </a:t>
            </a:r>
            <a:r>
              <a:rPr lang="en-US" err="1">
                <a:latin typeface="Kodchasan" panose="00000500000000000000" pitchFamily="2" charset="-34"/>
                <a:cs typeface="Kodchasan" panose="00000500000000000000" pitchFamily="2" charset="-34"/>
              </a:rPr>
              <a:t>phức</a:t>
            </a:r>
            <a:r>
              <a:rPr lang="en-US">
                <a:latin typeface="Kodchasan" panose="00000500000000000000" pitchFamily="2" charset="-34"/>
                <a:cs typeface="Kodchasan" panose="00000500000000000000" pitchFamily="2" charset="-34"/>
              </a:rPr>
              <a:t> </a:t>
            </a:r>
            <a:r>
              <a:rPr lang="en-US" err="1">
                <a:latin typeface="Kodchasan" panose="00000500000000000000" pitchFamily="2" charset="-34"/>
                <a:cs typeface="Kodchasan" panose="00000500000000000000" pitchFamily="2" charset="-34"/>
              </a:rPr>
              <a:t>tạp</a:t>
            </a:r>
            <a:r>
              <a:rPr lang="en-US">
                <a:latin typeface="Kodchasan" panose="00000500000000000000" pitchFamily="2" charset="-34"/>
                <a:cs typeface="Kodchasan" panose="00000500000000000000" pitchFamily="2" charset="-34"/>
              </a:rPr>
              <a:t> </a:t>
            </a:r>
            <a:r>
              <a:rPr lang="en-US" err="1">
                <a:latin typeface="Kodchasan" panose="00000500000000000000" pitchFamily="2" charset="-34"/>
                <a:cs typeface="Kodchasan" panose="00000500000000000000" pitchFamily="2" charset="-34"/>
              </a:rPr>
              <a:t>hơn</a:t>
            </a:r>
            <a:r>
              <a:rPr lang="en-US">
                <a:latin typeface="Kodchasan" panose="00000500000000000000" pitchFamily="2" charset="-34"/>
                <a:cs typeface="Kodchasan" panose="00000500000000000000" pitchFamily="2" charset="-34"/>
              </a:rPr>
              <a:t> </a:t>
            </a:r>
          </a:p>
        </p:txBody>
      </p:sp>
      <p:pic>
        <p:nvPicPr>
          <p:cNvPr id="4098" name="Picture 2">
            <a:extLst>
              <a:ext uri="{FF2B5EF4-FFF2-40B4-BE49-F238E27FC236}">
                <a16:creationId xmlns:a16="http://schemas.microsoft.com/office/drawing/2014/main" id="{10A1AD0C-B901-9CD0-35C3-EFE357703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1" y="976099"/>
            <a:ext cx="2600904" cy="19643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A4CD6C3-A122-DEE2-DF1F-C9F92105E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98" y="975279"/>
            <a:ext cx="1965960" cy="19659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6A93F45-778A-985E-C1F2-07E49726EC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615" y="2725708"/>
            <a:ext cx="1965960" cy="196596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7F7CA2B4-DB1F-217E-F142-913FD60AB8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5943" y="2725708"/>
            <a:ext cx="1965960" cy="1965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A6140C-B5B0-916F-5E08-341A4AF681AB}"/>
              </a:ext>
            </a:extLst>
          </p:cNvPr>
          <p:cNvSpPr txBox="1"/>
          <p:nvPr/>
        </p:nvSpPr>
        <p:spPr>
          <a:xfrm>
            <a:off x="1110879" y="2940418"/>
            <a:ext cx="1063113" cy="307777"/>
          </a:xfrm>
          <a:prstGeom prst="rect">
            <a:avLst/>
          </a:prstGeom>
          <a:noFill/>
        </p:spPr>
        <p:txBody>
          <a:bodyPr wrap="none" rtlCol="0">
            <a:spAutoFit/>
          </a:bodyPr>
          <a:lstStyle/>
          <a:p>
            <a:pPr algn="ctr"/>
            <a:r>
              <a:rPr lang="en-US" err="1">
                <a:latin typeface="Cambria" panose="02040503050406030204" pitchFamily="18" charset="0"/>
                <a:ea typeface="Cambria" panose="02040503050406030204" pitchFamily="18" charset="0"/>
              </a:rPr>
              <a:t>Hình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xuyến</a:t>
            </a:r>
            <a:endParaRPr lang="en-US">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1B6CF5C5-5EE1-5E9B-AE21-3D307A293938}"/>
              </a:ext>
            </a:extLst>
          </p:cNvPr>
          <p:cNvSpPr txBox="1"/>
          <p:nvPr/>
        </p:nvSpPr>
        <p:spPr>
          <a:xfrm>
            <a:off x="5193892" y="2940418"/>
            <a:ext cx="864340" cy="307777"/>
          </a:xfrm>
          <a:prstGeom prst="rect">
            <a:avLst/>
          </a:prstGeom>
          <a:noFill/>
        </p:spPr>
        <p:txBody>
          <a:bodyPr wrap="none" rtlCol="0">
            <a:spAutoFit/>
          </a:bodyPr>
          <a:lstStyle/>
          <a:p>
            <a:pPr algn="ctr"/>
            <a:r>
              <a:rPr lang="en-US" err="1">
                <a:latin typeface="Cambria" panose="02040503050406030204" pitchFamily="18" charset="0"/>
                <a:ea typeface="Cambria" panose="02040503050406030204" pitchFamily="18" charset="0"/>
              </a:rPr>
              <a:t>Hình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cầu</a:t>
            </a:r>
            <a:endParaRPr lang="en-US">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2D1C5296-E5A9-BF6F-EAAD-642958770AE5}"/>
              </a:ext>
            </a:extLst>
          </p:cNvPr>
          <p:cNvSpPr txBox="1"/>
          <p:nvPr/>
        </p:nvSpPr>
        <p:spPr>
          <a:xfrm>
            <a:off x="3071528" y="4621508"/>
            <a:ext cx="894797" cy="307777"/>
          </a:xfrm>
          <a:prstGeom prst="rect">
            <a:avLst/>
          </a:prstGeom>
          <a:noFill/>
        </p:spPr>
        <p:txBody>
          <a:bodyPr wrap="none" rtlCol="0">
            <a:spAutoFit/>
          </a:bodyPr>
          <a:lstStyle/>
          <a:p>
            <a:pPr algn="ctr"/>
            <a:r>
              <a:rPr lang="en-US" err="1">
                <a:latin typeface="Cambria" panose="02040503050406030204" pitchFamily="18" charset="0"/>
                <a:ea typeface="Cambria" panose="02040503050406030204" pitchFamily="18" charset="0"/>
              </a:rPr>
              <a:t>Hình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nón</a:t>
            </a:r>
            <a:endParaRPr lang="en-US">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33B93C91-EA75-CD39-9885-EF79339A196A}"/>
              </a:ext>
            </a:extLst>
          </p:cNvPr>
          <p:cNvSpPr txBox="1"/>
          <p:nvPr/>
        </p:nvSpPr>
        <p:spPr>
          <a:xfrm>
            <a:off x="7053456" y="4621507"/>
            <a:ext cx="832280" cy="307777"/>
          </a:xfrm>
          <a:prstGeom prst="rect">
            <a:avLst/>
          </a:prstGeom>
          <a:noFill/>
        </p:spPr>
        <p:txBody>
          <a:bodyPr wrap="none" rtlCol="0">
            <a:spAutoFit/>
          </a:bodyPr>
          <a:lstStyle/>
          <a:p>
            <a:pPr algn="ctr"/>
            <a:r>
              <a:rPr lang="en-US" err="1">
                <a:latin typeface="Cambria" panose="02040503050406030204" pitchFamily="18" charset="0"/>
                <a:ea typeface="Cambria" panose="02040503050406030204" pitchFamily="18" charset="0"/>
              </a:rPr>
              <a:t>Hình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trụ</a:t>
            </a:r>
            <a:endParaRPr lang="en-US">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7BD69D3-1F0A-65B0-E64A-A4E17FA0F195}"/>
            </a:ext>
          </a:extLst>
        </p:cNvPr>
        <p:cNvGrpSpPr/>
        <p:nvPr/>
      </p:nvGrpSpPr>
      <p:grpSpPr>
        <a:xfrm>
          <a:off x="0" y="0"/>
          <a:ext cx="0" cy="0"/>
          <a:chOff x="0" y="0"/>
          <a:chExt cx="0" cy="0"/>
        </a:xfrm>
      </p:grpSpPr>
      <p:sp>
        <p:nvSpPr>
          <p:cNvPr id="413" name="Google Shape;413;p42">
            <a:extLst>
              <a:ext uri="{FF2B5EF4-FFF2-40B4-BE49-F238E27FC236}">
                <a16:creationId xmlns:a16="http://schemas.microsoft.com/office/drawing/2014/main" id="{153E0019-79B7-6440-2905-FE4268E4A4AE}"/>
              </a:ext>
            </a:extLst>
          </p:cNvPr>
          <p:cNvSpPr txBox="1">
            <a:spLocks noGrp="1"/>
          </p:cNvSpPr>
          <p:nvPr>
            <p:ph type="title"/>
          </p:nvPr>
        </p:nvSpPr>
        <p:spPr>
          <a:xfrm>
            <a:off x="535644" y="441773"/>
            <a:ext cx="5969409" cy="5591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latin typeface="Kodchasan" panose="00000500000000000000" pitchFamily="2" charset="-34"/>
                <a:cs typeface="Kodchasan" panose="00000500000000000000" pitchFamily="2" charset="-34"/>
              </a:rPr>
              <a:t>Các thuộc tính dùng để mô tả 1 đỉnh</a:t>
            </a:r>
            <a:endParaRPr sz="2500">
              <a:latin typeface="Kodchasan" panose="00000500000000000000" pitchFamily="2" charset="-34"/>
              <a:cs typeface="Kodchasan" panose="00000500000000000000" pitchFamily="2" charset="-34"/>
            </a:endParaRPr>
          </a:p>
        </p:txBody>
      </p:sp>
      <p:sp>
        <p:nvSpPr>
          <p:cNvPr id="20" name="Rectangle 2">
            <a:extLst>
              <a:ext uri="{FF2B5EF4-FFF2-40B4-BE49-F238E27FC236}">
                <a16:creationId xmlns:a16="http://schemas.microsoft.com/office/drawing/2014/main" id="{E552AE04-D9F2-EDB6-C6C6-BAAA06008C32}"/>
              </a:ext>
            </a:extLst>
          </p:cNvPr>
          <p:cNvSpPr>
            <a:spLocks noGrp="1" noChangeArrowheads="1"/>
          </p:cNvSpPr>
          <p:nvPr>
            <p:ph type="subTitle" idx="1"/>
          </p:nvPr>
        </p:nvSpPr>
        <p:spPr bwMode="auto">
          <a:xfrm>
            <a:off x="4572000" y="2294568"/>
            <a:ext cx="3124200"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err="1">
                <a:ln>
                  <a:noFill/>
                </a:ln>
                <a:solidFill>
                  <a:srgbClr val="1B1B1B"/>
                </a:solidFill>
                <a:effectLst/>
                <a:latin typeface="Cambria" panose="02040503050406030204" pitchFamily="18" charset="0"/>
                <a:ea typeface="Cambria" panose="02040503050406030204" pitchFamily="18" charset="0"/>
              </a:rPr>
              <a:t>Vị</a:t>
            </a:r>
            <a:r>
              <a:rPr kumimoji="0" lang="en-US" altLang="en-US" b="1"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1" i="0" u="none" strike="noStrike" cap="none" normalizeH="0" baseline="0" err="1">
                <a:ln>
                  <a:noFill/>
                </a:ln>
                <a:solidFill>
                  <a:srgbClr val="1B1B1B"/>
                </a:solidFill>
                <a:effectLst/>
                <a:latin typeface="Cambria" panose="02040503050406030204" pitchFamily="18" charset="0"/>
                <a:ea typeface="Cambria" panose="02040503050406030204" pitchFamily="18" charset="0"/>
              </a:rPr>
              <a:t>trí</a:t>
            </a:r>
            <a:r>
              <a:rPr kumimoji="0" lang="en-US" altLang="en-US" b="1" i="0" u="none" strike="noStrike" cap="none" normalizeH="0" baseline="0">
                <a:ln>
                  <a:noFill/>
                </a:ln>
                <a:solidFill>
                  <a:srgbClr val="1B1B1B"/>
                </a:solidFill>
                <a:effectLst/>
                <a:latin typeface="Cambria" panose="02040503050406030204" pitchFamily="18" charset="0"/>
                <a:ea typeface="Cambria" panose="02040503050406030204" pitchFamily="18" charset="0"/>
              </a:rPr>
              <a:t> (Position)</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Xác</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định</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vị</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trí</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của</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đỉnh</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trong</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không</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gian</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3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chiều</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thông</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qua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tọa</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độ</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(x, y, z) </a:t>
            </a:r>
          </a:p>
        </p:txBody>
      </p:sp>
      <p:pic>
        <p:nvPicPr>
          <p:cNvPr id="3" name="Picture 2">
            <a:extLst>
              <a:ext uri="{FF2B5EF4-FFF2-40B4-BE49-F238E27FC236}">
                <a16:creationId xmlns:a16="http://schemas.microsoft.com/office/drawing/2014/main" id="{359AAECB-2B86-DE0A-9552-04065159E078}"/>
              </a:ext>
            </a:extLst>
          </p:cNvPr>
          <p:cNvPicPr>
            <a:picLocks noChangeAspect="1"/>
          </p:cNvPicPr>
          <p:nvPr/>
        </p:nvPicPr>
        <p:blipFill>
          <a:blip r:embed="rId3"/>
          <a:stretch>
            <a:fillRect/>
          </a:stretch>
        </p:blipFill>
        <p:spPr>
          <a:xfrm>
            <a:off x="1447800" y="1508458"/>
            <a:ext cx="3124200" cy="2495550"/>
          </a:xfrm>
          <a:prstGeom prst="rect">
            <a:avLst/>
          </a:prstGeom>
        </p:spPr>
      </p:pic>
    </p:spTree>
    <p:extLst>
      <p:ext uri="{BB962C8B-B14F-4D97-AF65-F5344CB8AC3E}">
        <p14:creationId xmlns:p14="http://schemas.microsoft.com/office/powerpoint/2010/main" val="2725301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42"/>
          <p:cNvSpPr txBox="1">
            <a:spLocks noGrp="1"/>
          </p:cNvSpPr>
          <p:nvPr>
            <p:ph type="title"/>
          </p:nvPr>
        </p:nvSpPr>
        <p:spPr>
          <a:xfrm>
            <a:off x="351289" y="311013"/>
            <a:ext cx="5969409" cy="5591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latin typeface="Kodchasan" panose="00000500000000000000" pitchFamily="2" charset="-34"/>
                <a:cs typeface="Kodchasan" panose="00000500000000000000" pitchFamily="2" charset="-34"/>
              </a:rPr>
              <a:t>Các thuộc tính dùng để mô tả 1 đỉnh</a:t>
            </a:r>
            <a:endParaRPr sz="2500">
              <a:latin typeface="Kodchasan" panose="00000500000000000000" pitchFamily="2" charset="-34"/>
              <a:cs typeface="Kodchasan" panose="00000500000000000000" pitchFamily="2" charset="-34"/>
            </a:endParaRPr>
          </a:p>
        </p:txBody>
      </p:sp>
      <p:sp>
        <p:nvSpPr>
          <p:cNvPr id="20" name="Rectangle 2">
            <a:extLst>
              <a:ext uri="{FF2B5EF4-FFF2-40B4-BE49-F238E27FC236}">
                <a16:creationId xmlns:a16="http://schemas.microsoft.com/office/drawing/2014/main" id="{4BBA27B7-51A4-CAA9-9701-17CB5E4E31E5}"/>
              </a:ext>
            </a:extLst>
          </p:cNvPr>
          <p:cNvSpPr>
            <a:spLocks noGrp="1" noChangeArrowheads="1"/>
          </p:cNvSpPr>
          <p:nvPr>
            <p:ph type="subTitle" idx="1"/>
          </p:nvPr>
        </p:nvSpPr>
        <p:spPr bwMode="auto">
          <a:xfrm>
            <a:off x="3440063" y="1442876"/>
            <a:ext cx="3521176"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err="1">
                <a:ln>
                  <a:noFill/>
                </a:ln>
                <a:solidFill>
                  <a:srgbClr val="1B1B1B"/>
                </a:solidFill>
                <a:effectLst/>
                <a:latin typeface="Cambria" panose="02040503050406030204" pitchFamily="18" charset="0"/>
                <a:ea typeface="Cambria" panose="02040503050406030204" pitchFamily="18" charset="0"/>
              </a:rPr>
              <a:t>Màu</a:t>
            </a:r>
            <a:r>
              <a:rPr kumimoji="0" lang="en-US" altLang="en-US" b="1"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1" i="0" u="none" strike="noStrike" cap="none" normalizeH="0" baseline="0" err="1">
                <a:ln>
                  <a:noFill/>
                </a:ln>
                <a:solidFill>
                  <a:srgbClr val="1B1B1B"/>
                </a:solidFill>
                <a:effectLst/>
                <a:latin typeface="Cambria" panose="02040503050406030204" pitchFamily="18" charset="0"/>
                <a:ea typeface="Cambria" panose="02040503050406030204" pitchFamily="18" charset="0"/>
              </a:rPr>
              <a:t>sắc</a:t>
            </a:r>
            <a:r>
              <a:rPr lang="en-US" altLang="en-US" b="1">
                <a:solidFill>
                  <a:srgbClr val="1B1B1B"/>
                </a:solidFill>
                <a:latin typeface="Cambria" panose="02040503050406030204" pitchFamily="18" charset="0"/>
                <a:ea typeface="Cambria" panose="02040503050406030204" pitchFamily="18" charset="0"/>
              </a:rPr>
              <a:t> </a:t>
            </a:r>
            <a:r>
              <a:rPr kumimoji="0" lang="en-US" altLang="en-US" b="1" i="0" u="none" strike="noStrike" cap="none" normalizeH="0" baseline="0">
                <a:ln>
                  <a:noFill/>
                </a:ln>
                <a:solidFill>
                  <a:srgbClr val="1B1B1B"/>
                </a:solidFill>
                <a:effectLst/>
                <a:latin typeface="Cambria" panose="02040503050406030204" pitchFamily="18" charset="0"/>
                <a:ea typeface="Cambria" panose="02040503050406030204" pitchFamily="18" charset="0"/>
              </a:rPr>
              <a:t>(Color)</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Giữ</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giá</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trị</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RGBA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biểu</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diễn</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màu</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sắc</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và</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độ</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trong</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suốt</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của</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đỉnh</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tất</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cả</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giá</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trị</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đều</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trong</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khoảng</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[0.0</a:t>
            </a:r>
            <a:r>
              <a:rPr lang="en-US" altLang="en-US">
                <a:solidFill>
                  <a:srgbClr val="1B1B1B"/>
                </a:solidFill>
                <a:latin typeface="Cambria" panose="02040503050406030204" pitchFamily="18" charset="0"/>
                <a:ea typeface="Cambria" panose="02040503050406030204" pitchFamily="18" charset="0"/>
              </a:rPr>
              <a:t>, </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1.0</a:t>
            </a:r>
            <a:r>
              <a:rPr lang="en-US" altLang="en-US">
                <a:solidFill>
                  <a:srgbClr val="1B1B1B"/>
                </a:solidFill>
                <a:latin typeface="Cambria" panose="02040503050406030204" pitchFamily="18" charset="0"/>
                <a:ea typeface="Cambria" panose="02040503050406030204" pitchFamily="18" charset="0"/>
              </a:rPr>
              <a:t>]</a:t>
            </a:r>
            <a:endPar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endParaRPr>
          </a:p>
        </p:txBody>
      </p:sp>
      <p:pic>
        <p:nvPicPr>
          <p:cNvPr id="9" name="Picture 8" descr="A rainbow colored spectrum on a transparent background&#10;&#10;AI-generated content may be incorrect.">
            <a:extLst>
              <a:ext uri="{FF2B5EF4-FFF2-40B4-BE49-F238E27FC236}">
                <a16:creationId xmlns:a16="http://schemas.microsoft.com/office/drawing/2014/main" id="{B96A3621-3BC9-B71A-28AA-74BB371CA99E}"/>
              </a:ext>
            </a:extLst>
          </p:cNvPr>
          <p:cNvPicPr>
            <a:picLocks noChangeAspect="1"/>
          </p:cNvPicPr>
          <p:nvPr/>
        </p:nvPicPr>
        <p:blipFill>
          <a:blip r:embed="rId3"/>
          <a:stretch>
            <a:fillRect/>
          </a:stretch>
        </p:blipFill>
        <p:spPr>
          <a:xfrm>
            <a:off x="4026153" y="2374855"/>
            <a:ext cx="2348995" cy="2348995"/>
          </a:xfrm>
          <a:prstGeom prst="rect">
            <a:avLst/>
          </a:prstGeom>
        </p:spPr>
      </p:pic>
      <p:pic>
        <p:nvPicPr>
          <p:cNvPr id="11" name="Picture 10" descr="A colorful circle with a white center&#10;&#10;AI-generated content may be incorrect.">
            <a:extLst>
              <a:ext uri="{FF2B5EF4-FFF2-40B4-BE49-F238E27FC236}">
                <a16:creationId xmlns:a16="http://schemas.microsoft.com/office/drawing/2014/main" id="{1710DC30-C162-3454-9587-1C93F94F6625}"/>
              </a:ext>
            </a:extLst>
          </p:cNvPr>
          <p:cNvPicPr>
            <a:picLocks noChangeAspect="1"/>
          </p:cNvPicPr>
          <p:nvPr/>
        </p:nvPicPr>
        <p:blipFill>
          <a:blip r:embed="rId4"/>
          <a:stretch>
            <a:fillRect/>
          </a:stretch>
        </p:blipFill>
        <p:spPr>
          <a:xfrm>
            <a:off x="1515702" y="1063480"/>
            <a:ext cx="1735392" cy="1663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bg/>
                                          </p:spTgt>
                                        </p:tgtEl>
                                        <p:attrNameLst>
                                          <p:attrName>style.visibility</p:attrName>
                                        </p:attrNameLst>
                                      </p:cBhvr>
                                      <p:to>
                                        <p:strVal val="visible"/>
                                      </p:to>
                                    </p:set>
                                    <p:animEffect transition="in" filter="fade">
                                      <p:cBhvr>
                                        <p:cTn id="7" dur="500"/>
                                        <p:tgtEl>
                                          <p:spTgt spid="2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BA52262-C535-CE93-FB82-A16DBB88EE5E}"/>
            </a:ext>
          </a:extLst>
        </p:cNvPr>
        <p:cNvGrpSpPr/>
        <p:nvPr/>
      </p:nvGrpSpPr>
      <p:grpSpPr>
        <a:xfrm>
          <a:off x="0" y="0"/>
          <a:ext cx="0" cy="0"/>
          <a:chOff x="0" y="0"/>
          <a:chExt cx="0" cy="0"/>
        </a:xfrm>
      </p:grpSpPr>
      <p:sp>
        <p:nvSpPr>
          <p:cNvPr id="413" name="Google Shape;413;p42">
            <a:extLst>
              <a:ext uri="{FF2B5EF4-FFF2-40B4-BE49-F238E27FC236}">
                <a16:creationId xmlns:a16="http://schemas.microsoft.com/office/drawing/2014/main" id="{34B5850F-3DC2-615E-EAF3-F900DA5F43F6}"/>
              </a:ext>
            </a:extLst>
          </p:cNvPr>
          <p:cNvSpPr txBox="1">
            <a:spLocks noGrp="1"/>
          </p:cNvSpPr>
          <p:nvPr>
            <p:ph type="title"/>
          </p:nvPr>
        </p:nvSpPr>
        <p:spPr>
          <a:xfrm>
            <a:off x="571458" y="367212"/>
            <a:ext cx="5969409" cy="5591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latin typeface="Kodchasan" panose="00000500000000000000" pitchFamily="2" charset="-34"/>
                <a:cs typeface="Kodchasan" panose="00000500000000000000" pitchFamily="2" charset="-34"/>
              </a:rPr>
              <a:t>Các thuộc tính dùng để mô tả 1 đỉnh</a:t>
            </a:r>
            <a:endParaRPr sz="2500">
              <a:latin typeface="Kodchasan" panose="00000500000000000000" pitchFamily="2" charset="-34"/>
              <a:cs typeface="Kodchasan" panose="00000500000000000000" pitchFamily="2" charset="-34"/>
            </a:endParaRPr>
          </a:p>
        </p:txBody>
      </p:sp>
      <p:sp>
        <p:nvSpPr>
          <p:cNvPr id="20" name="Rectangle 2">
            <a:extLst>
              <a:ext uri="{FF2B5EF4-FFF2-40B4-BE49-F238E27FC236}">
                <a16:creationId xmlns:a16="http://schemas.microsoft.com/office/drawing/2014/main" id="{200937B3-5C45-816A-1C33-8DCC93C36E94}"/>
              </a:ext>
            </a:extLst>
          </p:cNvPr>
          <p:cNvSpPr>
            <a:spLocks noGrp="1" noChangeArrowheads="1"/>
          </p:cNvSpPr>
          <p:nvPr>
            <p:ph type="subTitle" idx="1"/>
          </p:nvPr>
        </p:nvSpPr>
        <p:spPr bwMode="auto">
          <a:xfrm>
            <a:off x="3556162" y="1298223"/>
            <a:ext cx="2909117"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a:ln>
                  <a:noFill/>
                </a:ln>
                <a:solidFill>
                  <a:srgbClr val="1B1B1B"/>
                </a:solidFill>
                <a:effectLst/>
                <a:latin typeface="Cambria" panose="02040503050406030204" pitchFamily="18" charset="0"/>
                <a:ea typeface="Cambria" panose="02040503050406030204" pitchFamily="18" charset="0"/>
              </a:rPr>
              <a:t>Pháp </a:t>
            </a:r>
            <a:r>
              <a:rPr kumimoji="0" lang="en-US" altLang="en-US" b="1" i="0" u="none" strike="noStrike" cap="none" normalizeH="0" baseline="0" err="1">
                <a:ln>
                  <a:noFill/>
                </a:ln>
                <a:solidFill>
                  <a:srgbClr val="1B1B1B"/>
                </a:solidFill>
                <a:effectLst/>
                <a:latin typeface="Cambria" panose="02040503050406030204" pitchFamily="18" charset="0"/>
                <a:ea typeface="Cambria" panose="02040503050406030204" pitchFamily="18" charset="0"/>
              </a:rPr>
              <a:t>tuyến</a:t>
            </a:r>
            <a:r>
              <a:rPr kumimoji="0" lang="en-US" altLang="en-US" b="1" i="0" u="none" strike="noStrike" cap="none" normalizeH="0" baseline="0">
                <a:ln>
                  <a:noFill/>
                </a:ln>
                <a:solidFill>
                  <a:srgbClr val="1B1B1B"/>
                </a:solidFill>
                <a:effectLst/>
                <a:latin typeface="Cambria" panose="02040503050406030204" pitchFamily="18" charset="0"/>
                <a:ea typeface="Cambria" panose="02040503050406030204" pitchFamily="18" charset="0"/>
              </a:rPr>
              <a:t> (Normal):</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Vector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cho</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biết</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hướng</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mà</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đỉnh</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đang</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quay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về</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thường</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dùng</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trong</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mô</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phỏng</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ánh</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sáng</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và</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đổ</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bóng</a:t>
            </a:r>
            <a:endPar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endParaRPr>
          </a:p>
        </p:txBody>
      </p:sp>
      <p:pic>
        <p:nvPicPr>
          <p:cNvPr id="4" name="Picture 3" descr="A yellow square with a corner on it&#10;&#10;AI-generated content may be incorrect.">
            <a:extLst>
              <a:ext uri="{FF2B5EF4-FFF2-40B4-BE49-F238E27FC236}">
                <a16:creationId xmlns:a16="http://schemas.microsoft.com/office/drawing/2014/main" id="{DE8ED505-187C-B561-ADC5-A87BC85A5984}"/>
              </a:ext>
            </a:extLst>
          </p:cNvPr>
          <p:cNvPicPr>
            <a:picLocks noChangeAspect="1"/>
          </p:cNvPicPr>
          <p:nvPr/>
        </p:nvPicPr>
        <p:blipFill>
          <a:blip r:embed="rId3"/>
          <a:stretch>
            <a:fillRect/>
          </a:stretch>
        </p:blipFill>
        <p:spPr>
          <a:xfrm>
            <a:off x="1467508" y="978802"/>
            <a:ext cx="1529725" cy="1954224"/>
          </a:xfrm>
          <a:prstGeom prst="rect">
            <a:avLst/>
          </a:prstGeom>
        </p:spPr>
      </p:pic>
      <p:pic>
        <p:nvPicPr>
          <p:cNvPr id="8" name="Picture 7" descr="A group of different shapes&#10;&#10;AI-generated content may be incorrect.">
            <a:extLst>
              <a:ext uri="{FF2B5EF4-FFF2-40B4-BE49-F238E27FC236}">
                <a16:creationId xmlns:a16="http://schemas.microsoft.com/office/drawing/2014/main" id="{2DD7605F-FDA5-BA90-98FE-DF8F6F0141A3}"/>
              </a:ext>
            </a:extLst>
          </p:cNvPr>
          <p:cNvPicPr>
            <a:picLocks noChangeAspect="1"/>
          </p:cNvPicPr>
          <p:nvPr/>
        </p:nvPicPr>
        <p:blipFill>
          <a:blip r:embed="rId4"/>
          <a:stretch>
            <a:fillRect/>
          </a:stretch>
        </p:blipFill>
        <p:spPr>
          <a:xfrm>
            <a:off x="2521974" y="2891171"/>
            <a:ext cx="5458900" cy="1817171"/>
          </a:xfrm>
          <a:prstGeom prst="rect">
            <a:avLst/>
          </a:prstGeom>
        </p:spPr>
      </p:pic>
    </p:spTree>
    <p:extLst>
      <p:ext uri="{BB962C8B-B14F-4D97-AF65-F5344CB8AC3E}">
        <p14:creationId xmlns:p14="http://schemas.microsoft.com/office/powerpoint/2010/main" val="428908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bg/>
                                          </p:spTgt>
                                        </p:tgtEl>
                                        <p:attrNameLst>
                                          <p:attrName>style.visibility</p:attrName>
                                        </p:attrNameLst>
                                      </p:cBhvr>
                                      <p:to>
                                        <p:strVal val="visible"/>
                                      </p:to>
                                    </p:set>
                                    <p:animEffect transition="in" filter="fade">
                                      <p:cBhvr>
                                        <p:cTn id="12" dur="500"/>
                                        <p:tgtEl>
                                          <p:spTgt spid="20">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500"/>
                                        <p:tgtEl>
                                          <p:spTgt spid="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57D1908-D955-6817-30EB-65EF5D746D2E}"/>
            </a:ext>
          </a:extLst>
        </p:cNvPr>
        <p:cNvGrpSpPr/>
        <p:nvPr/>
      </p:nvGrpSpPr>
      <p:grpSpPr>
        <a:xfrm>
          <a:off x="0" y="0"/>
          <a:ext cx="0" cy="0"/>
          <a:chOff x="0" y="0"/>
          <a:chExt cx="0" cy="0"/>
        </a:xfrm>
      </p:grpSpPr>
      <p:sp>
        <p:nvSpPr>
          <p:cNvPr id="413" name="Google Shape;413;p42">
            <a:extLst>
              <a:ext uri="{FF2B5EF4-FFF2-40B4-BE49-F238E27FC236}">
                <a16:creationId xmlns:a16="http://schemas.microsoft.com/office/drawing/2014/main" id="{918E9637-2C02-4C46-8E10-B2FFF255E1FB}"/>
              </a:ext>
            </a:extLst>
          </p:cNvPr>
          <p:cNvSpPr txBox="1">
            <a:spLocks noGrp="1"/>
          </p:cNvSpPr>
          <p:nvPr>
            <p:ph type="title"/>
          </p:nvPr>
        </p:nvSpPr>
        <p:spPr>
          <a:xfrm>
            <a:off x="559845" y="407388"/>
            <a:ext cx="5969409" cy="5591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latin typeface="Kodchasan" panose="00000500000000000000" pitchFamily="2" charset="-34"/>
                <a:cs typeface="Kodchasan" panose="00000500000000000000" pitchFamily="2" charset="-34"/>
              </a:rPr>
              <a:t>Các thuộc tính dùng để mô tả 1 đỉnh</a:t>
            </a:r>
            <a:endParaRPr sz="2500">
              <a:latin typeface="Kodchasan" panose="00000500000000000000" pitchFamily="2" charset="-34"/>
              <a:cs typeface="Kodchasan" panose="00000500000000000000" pitchFamily="2" charset="-34"/>
            </a:endParaRPr>
          </a:p>
        </p:txBody>
      </p:sp>
      <p:sp>
        <p:nvSpPr>
          <p:cNvPr id="20" name="Rectangle 2">
            <a:extLst>
              <a:ext uri="{FF2B5EF4-FFF2-40B4-BE49-F238E27FC236}">
                <a16:creationId xmlns:a16="http://schemas.microsoft.com/office/drawing/2014/main" id="{808C9BB5-2550-6151-F6E4-5018A29115F5}"/>
              </a:ext>
            </a:extLst>
          </p:cNvPr>
          <p:cNvSpPr>
            <a:spLocks noGrp="1" noChangeArrowheads="1"/>
          </p:cNvSpPr>
          <p:nvPr>
            <p:ph type="subTitle" idx="1"/>
          </p:nvPr>
        </p:nvSpPr>
        <p:spPr bwMode="auto">
          <a:xfrm>
            <a:off x="1852943" y="3717872"/>
            <a:ext cx="4777911"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err="1">
                <a:ln>
                  <a:noFill/>
                </a:ln>
                <a:solidFill>
                  <a:srgbClr val="1B1B1B"/>
                </a:solidFill>
                <a:effectLst/>
                <a:latin typeface="Cambria" panose="02040503050406030204" pitchFamily="18" charset="0"/>
                <a:ea typeface="Cambria" panose="02040503050406030204" pitchFamily="18" charset="0"/>
              </a:rPr>
              <a:t>Chấ</a:t>
            </a:r>
            <a:r>
              <a:rPr lang="en-US" altLang="en-US" b="1" err="1">
                <a:solidFill>
                  <a:srgbClr val="1B1B1B"/>
                </a:solidFill>
                <a:latin typeface="Cambria" panose="02040503050406030204" pitchFamily="18" charset="0"/>
                <a:ea typeface="Cambria" panose="02040503050406030204" pitchFamily="18" charset="0"/>
              </a:rPr>
              <a:t>t</a:t>
            </a:r>
            <a:r>
              <a:rPr lang="en-US" altLang="en-US" b="1">
                <a:solidFill>
                  <a:srgbClr val="1B1B1B"/>
                </a:solidFill>
                <a:latin typeface="Cambria" panose="02040503050406030204" pitchFamily="18" charset="0"/>
                <a:ea typeface="Cambria" panose="02040503050406030204" pitchFamily="18" charset="0"/>
              </a:rPr>
              <a:t> </a:t>
            </a:r>
            <a:r>
              <a:rPr lang="en-US" altLang="en-US" b="1" err="1">
                <a:solidFill>
                  <a:srgbClr val="1B1B1B"/>
                </a:solidFill>
                <a:latin typeface="Cambria" panose="02040503050406030204" pitchFamily="18" charset="0"/>
                <a:ea typeface="Cambria" panose="02040503050406030204" pitchFamily="18" charset="0"/>
              </a:rPr>
              <a:t>liệu</a:t>
            </a:r>
            <a:r>
              <a:rPr lang="en-US" altLang="en-US" b="1">
                <a:solidFill>
                  <a:srgbClr val="1B1B1B"/>
                </a:solidFill>
                <a:latin typeface="Cambria" panose="02040503050406030204" pitchFamily="18" charset="0"/>
                <a:ea typeface="Cambria" panose="02040503050406030204" pitchFamily="18" charset="0"/>
              </a:rPr>
              <a:t> (</a:t>
            </a:r>
            <a:r>
              <a:rPr kumimoji="0" lang="en-US" altLang="en-US" b="1" i="0" u="none" strike="noStrike" cap="none" normalizeH="0" baseline="0">
                <a:ln>
                  <a:noFill/>
                </a:ln>
                <a:solidFill>
                  <a:srgbClr val="1B1B1B"/>
                </a:solidFill>
                <a:effectLst/>
                <a:latin typeface="Cambria" panose="02040503050406030204" pitchFamily="18" charset="0"/>
                <a:ea typeface="Cambria" panose="02040503050406030204" pitchFamily="18" charset="0"/>
              </a:rPr>
              <a:t>Texture)</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Hình</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ảnh</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2D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dùng</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để</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phủ</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lên</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bề</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mặt</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đối</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tượng</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tạo</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cảm</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giác</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vật</a:t>
            </a:r>
            <a:r>
              <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rPr>
              <a:t> </a:t>
            </a:r>
            <a:r>
              <a:rPr kumimoji="0" lang="en-US" altLang="en-US" b="0" i="0" u="none" strike="noStrike" cap="none" normalizeH="0" baseline="0" err="1">
                <a:ln>
                  <a:noFill/>
                </a:ln>
                <a:solidFill>
                  <a:srgbClr val="1B1B1B"/>
                </a:solidFill>
                <a:effectLst/>
                <a:latin typeface="Cambria" panose="02040503050406030204" pitchFamily="18" charset="0"/>
                <a:ea typeface="Cambria" panose="02040503050406030204" pitchFamily="18" charset="0"/>
              </a:rPr>
              <a:t>liệ</a:t>
            </a:r>
            <a:r>
              <a:rPr lang="en-US" altLang="en-US" err="1">
                <a:solidFill>
                  <a:srgbClr val="1B1B1B"/>
                </a:solidFill>
                <a:latin typeface="Cambria" panose="02040503050406030204" pitchFamily="18" charset="0"/>
                <a:ea typeface="Cambria" panose="02040503050406030204" pitchFamily="18" charset="0"/>
              </a:rPr>
              <a:t>u</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chân</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thực</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hơn</a:t>
            </a:r>
            <a:r>
              <a:rPr lang="en-US" altLang="en-US">
                <a:solidFill>
                  <a:srgbClr val="1B1B1B"/>
                </a:solidFill>
                <a:latin typeface="Cambria" panose="02040503050406030204" pitchFamily="18" charset="0"/>
                <a:ea typeface="Cambria" panose="02040503050406030204" pitchFamily="18" charset="0"/>
              </a:rPr>
              <a:t> so </a:t>
            </a:r>
            <a:r>
              <a:rPr lang="en-US" altLang="en-US" err="1">
                <a:solidFill>
                  <a:srgbClr val="1B1B1B"/>
                </a:solidFill>
                <a:latin typeface="Cambria" panose="02040503050406030204" pitchFamily="18" charset="0"/>
                <a:ea typeface="Cambria" panose="02040503050406030204" pitchFamily="18" charset="0"/>
              </a:rPr>
              <a:t>với</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màu</a:t>
            </a:r>
            <a:r>
              <a:rPr lang="en-US" altLang="en-US">
                <a:solidFill>
                  <a:srgbClr val="1B1B1B"/>
                </a:solidFill>
                <a:latin typeface="Cambria" panose="02040503050406030204" pitchFamily="18" charset="0"/>
                <a:ea typeface="Cambria" panose="02040503050406030204" pitchFamily="18" charset="0"/>
              </a:rPr>
              <a:t> </a:t>
            </a:r>
            <a:r>
              <a:rPr lang="en-US" altLang="en-US" err="1">
                <a:solidFill>
                  <a:srgbClr val="1B1B1B"/>
                </a:solidFill>
                <a:latin typeface="Cambria" panose="02040503050406030204" pitchFamily="18" charset="0"/>
                <a:ea typeface="Cambria" panose="02040503050406030204" pitchFamily="18" charset="0"/>
              </a:rPr>
              <a:t>phẳng</a:t>
            </a:r>
            <a:endParaRPr kumimoji="0" lang="en-US" altLang="en-US" b="0" i="0" u="none" strike="noStrike" cap="none" normalizeH="0" baseline="0">
              <a:ln>
                <a:noFill/>
              </a:ln>
              <a:solidFill>
                <a:srgbClr val="1B1B1B"/>
              </a:solidFill>
              <a:effectLst/>
              <a:latin typeface="Cambria" panose="02040503050406030204" pitchFamily="18" charset="0"/>
              <a:ea typeface="Cambria" panose="02040503050406030204" pitchFamily="18" charset="0"/>
            </a:endParaRPr>
          </a:p>
        </p:txBody>
      </p:sp>
      <p:pic>
        <p:nvPicPr>
          <p:cNvPr id="4" name="Picture 3" descr="A screenshot of a computer game&#10;&#10;AI-generated content may be incorrect.">
            <a:extLst>
              <a:ext uri="{FF2B5EF4-FFF2-40B4-BE49-F238E27FC236}">
                <a16:creationId xmlns:a16="http://schemas.microsoft.com/office/drawing/2014/main" id="{0102915A-7CC0-3F95-823C-2DD8DA89E533}"/>
              </a:ext>
            </a:extLst>
          </p:cNvPr>
          <p:cNvPicPr>
            <a:picLocks noChangeAspect="1"/>
          </p:cNvPicPr>
          <p:nvPr/>
        </p:nvPicPr>
        <p:blipFill>
          <a:blip r:embed="rId3"/>
          <a:stretch>
            <a:fillRect/>
          </a:stretch>
        </p:blipFill>
        <p:spPr>
          <a:xfrm>
            <a:off x="1302838" y="1113684"/>
            <a:ext cx="4869523" cy="2434762"/>
          </a:xfrm>
          <a:prstGeom prst="rect">
            <a:avLst/>
          </a:prstGeom>
        </p:spPr>
      </p:pic>
    </p:spTree>
    <p:extLst>
      <p:ext uri="{BB962C8B-B14F-4D97-AF65-F5344CB8AC3E}">
        <p14:creationId xmlns:p14="http://schemas.microsoft.com/office/powerpoint/2010/main" val="171641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B1578A6-DCF8-CA50-BD43-DF7548B9F9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C0A41-98E9-65D2-3FD0-AF99F5020519}"/>
              </a:ext>
            </a:extLst>
          </p:cNvPr>
          <p:cNvSpPr>
            <a:spLocks noGrp="1"/>
          </p:cNvSpPr>
          <p:nvPr>
            <p:ph type="title"/>
          </p:nvPr>
        </p:nvSpPr>
        <p:spPr>
          <a:xfrm>
            <a:off x="609387" y="109561"/>
            <a:ext cx="7704000" cy="572700"/>
          </a:xfrm>
        </p:spPr>
        <p:txBody>
          <a:bodyPr/>
          <a:lstStyle/>
          <a:p>
            <a:endParaRPr lang="en-US"/>
          </a:p>
        </p:txBody>
      </p:sp>
      <p:sp>
        <p:nvSpPr>
          <p:cNvPr id="3" name="Subtitle 2">
            <a:extLst>
              <a:ext uri="{FF2B5EF4-FFF2-40B4-BE49-F238E27FC236}">
                <a16:creationId xmlns:a16="http://schemas.microsoft.com/office/drawing/2014/main" id="{8BDE2AB5-75F0-5FD9-5D7A-A9B24582DA14}"/>
              </a:ext>
            </a:extLst>
          </p:cNvPr>
          <p:cNvSpPr>
            <a:spLocks noGrp="1"/>
          </p:cNvSpPr>
          <p:nvPr>
            <p:ph type="subTitle" idx="1"/>
          </p:nvPr>
        </p:nvSpPr>
        <p:spPr/>
        <p:txBody>
          <a:bodyPr/>
          <a:lstStyle/>
          <a:p>
            <a:endParaRPr lang="en-US"/>
          </a:p>
        </p:txBody>
      </p:sp>
      <p:pic>
        <p:nvPicPr>
          <p:cNvPr id="5" name="Picture 4" descr="A blue cube with arrows and a face&#10;&#10;AI-generated content may be incorrect.">
            <a:extLst>
              <a:ext uri="{FF2B5EF4-FFF2-40B4-BE49-F238E27FC236}">
                <a16:creationId xmlns:a16="http://schemas.microsoft.com/office/drawing/2014/main" id="{7046317A-1C2A-E0A5-3DC6-59B3B6DFAAEB}"/>
              </a:ext>
            </a:extLst>
          </p:cNvPr>
          <p:cNvPicPr>
            <a:picLocks noChangeAspect="1"/>
          </p:cNvPicPr>
          <p:nvPr/>
        </p:nvPicPr>
        <p:blipFill>
          <a:blip r:embed="rId3"/>
          <a:stretch>
            <a:fillRect/>
          </a:stretch>
        </p:blipFill>
        <p:spPr>
          <a:xfrm>
            <a:off x="3152495" y="1245013"/>
            <a:ext cx="5715000" cy="2524125"/>
          </a:xfrm>
          <a:prstGeom prst="rect">
            <a:avLst/>
          </a:prstGeom>
        </p:spPr>
      </p:pic>
      <p:sp>
        <p:nvSpPr>
          <p:cNvPr id="7" name="TextBox 6">
            <a:extLst>
              <a:ext uri="{FF2B5EF4-FFF2-40B4-BE49-F238E27FC236}">
                <a16:creationId xmlns:a16="http://schemas.microsoft.com/office/drawing/2014/main" id="{BCDB1714-91CD-4CA9-CA6B-2049DE010B42}"/>
              </a:ext>
            </a:extLst>
          </p:cNvPr>
          <p:cNvSpPr txBox="1"/>
          <p:nvPr/>
        </p:nvSpPr>
        <p:spPr>
          <a:xfrm>
            <a:off x="996438" y="672313"/>
            <a:ext cx="3228975" cy="2123658"/>
          </a:xfrm>
          <a:prstGeom prst="rect">
            <a:avLst/>
          </a:prstGeom>
          <a:noFill/>
        </p:spPr>
        <p:txBody>
          <a:bodyPr wrap="square">
            <a:spAutoFit/>
          </a:bodyPr>
          <a:lstStyle/>
          <a:p>
            <a:pPr marL="171450" indent="-171450" algn="just">
              <a:buFont typeface="Courier New" panose="02070309020205020404" pitchFamily="49" charset="0"/>
              <a:buChar char="o"/>
            </a:pPr>
            <a:r>
              <a:rPr lang="vi-VN" sz="1200">
                <a:latin typeface="Cambria" panose="02040503050406030204" pitchFamily="18" charset="0"/>
                <a:ea typeface="Cambria" panose="02040503050406030204" pitchFamily="18" charset="0"/>
              </a:rPr>
              <a:t>Một mặt của hình khối được cho là một mặt phẳng nằm giữa các đỉnh</a:t>
            </a:r>
            <a:endParaRPr lang="en-US" sz="1200">
              <a:latin typeface="Cambria" panose="02040503050406030204" pitchFamily="18" charset="0"/>
              <a:ea typeface="Cambria" panose="02040503050406030204" pitchFamily="18" charset="0"/>
            </a:endParaRPr>
          </a:p>
          <a:p>
            <a:pPr marL="171450" indent="-171450" algn="just">
              <a:buFont typeface="Courier New" panose="02070309020205020404" pitchFamily="49" charset="0"/>
              <a:buChar char="o"/>
            </a:pPr>
            <a:r>
              <a:rPr lang="vi-VN" sz="1200">
                <a:latin typeface="Cambria" panose="02040503050406030204" pitchFamily="18" charset="0"/>
                <a:ea typeface="Cambria" panose="02040503050406030204" pitchFamily="18" charset="0"/>
              </a:rPr>
              <a:t>Ví dụ, một hình lập phương có 8 đỉnh khác nhau (các điểm trong không gian) và 6 mặt khác nhau, mỗi mặt được tạo thành từ 4 đỉnh</a:t>
            </a:r>
            <a:endParaRPr lang="en-US" sz="1200">
              <a:latin typeface="Cambria" panose="02040503050406030204" pitchFamily="18" charset="0"/>
              <a:ea typeface="Cambria" panose="02040503050406030204" pitchFamily="18" charset="0"/>
            </a:endParaRPr>
          </a:p>
          <a:p>
            <a:pPr marL="171450" indent="-171450" algn="just">
              <a:buFont typeface="Courier New" panose="02070309020205020404" pitchFamily="49" charset="0"/>
              <a:buChar char="o"/>
            </a:pPr>
            <a:r>
              <a:rPr lang="vi-VN" sz="1200">
                <a:latin typeface="Cambria" panose="02040503050406030204" pitchFamily="18" charset="0"/>
                <a:ea typeface="Cambria" panose="02040503050406030204" pitchFamily="18" charset="0"/>
              </a:rPr>
              <a:t>Pháp tuyến xác định hướng mà mặt đó đang hướng tới</a:t>
            </a:r>
            <a:endParaRPr lang="en-US" sz="1200">
              <a:latin typeface="Cambria" panose="02040503050406030204" pitchFamily="18" charset="0"/>
              <a:ea typeface="Cambria" panose="02040503050406030204" pitchFamily="18" charset="0"/>
            </a:endParaRPr>
          </a:p>
          <a:p>
            <a:pPr marL="171450" indent="-171450" algn="just">
              <a:buFont typeface="Courier New" panose="02070309020205020404" pitchFamily="49" charset="0"/>
              <a:buChar char="o"/>
            </a:pPr>
            <a:r>
              <a:rPr lang="vi-VN" sz="1200">
                <a:latin typeface="Cambria" panose="02040503050406030204" pitchFamily="18" charset="0"/>
                <a:ea typeface="Cambria" panose="02040503050406030204" pitchFamily="18" charset="0"/>
              </a:rPr>
              <a:t>Ngoài ra, khi nối các điểm lại với nhau, chúng ta đang tạo nên các cạnh của hình lập phương.</a:t>
            </a:r>
          </a:p>
        </p:txBody>
      </p:sp>
      <p:sp>
        <p:nvSpPr>
          <p:cNvPr id="9" name="TextBox 8">
            <a:extLst>
              <a:ext uri="{FF2B5EF4-FFF2-40B4-BE49-F238E27FC236}">
                <a16:creationId xmlns:a16="http://schemas.microsoft.com/office/drawing/2014/main" id="{3979899A-96D3-01F6-0850-EFFFD6B10CC5}"/>
              </a:ext>
            </a:extLst>
          </p:cNvPr>
          <p:cNvSpPr txBox="1"/>
          <p:nvPr/>
        </p:nvSpPr>
        <p:spPr>
          <a:xfrm>
            <a:off x="969245" y="2795971"/>
            <a:ext cx="3283359" cy="1384995"/>
          </a:xfrm>
          <a:prstGeom prst="rect">
            <a:avLst/>
          </a:prstGeom>
          <a:noFill/>
        </p:spPr>
        <p:txBody>
          <a:bodyPr wrap="square">
            <a:spAutoFit/>
          </a:bodyPr>
          <a:lstStyle/>
          <a:p>
            <a:pPr marL="171450" indent="-171450" algn="just">
              <a:buFont typeface="Wingdings" panose="05000000000000000000" pitchFamily="2" charset="2"/>
              <a:buChar char="Ø"/>
            </a:pPr>
            <a:r>
              <a:rPr lang="vi-VN" sz="1200" b="1">
                <a:latin typeface="Cambria" panose="02040503050406030204" pitchFamily="18" charset="0"/>
                <a:ea typeface="Cambria" panose="02040503050406030204" pitchFamily="18" charset="0"/>
              </a:rPr>
              <a:t>Hình học</a:t>
            </a:r>
            <a:r>
              <a:rPr lang="en-US" sz="1200" b="1">
                <a:latin typeface="Cambria" panose="02040503050406030204" pitchFamily="18" charset="0"/>
                <a:ea typeface="Cambria" panose="02040503050406030204" pitchFamily="18" charset="0"/>
              </a:rPr>
              <a:t> </a:t>
            </a:r>
            <a:r>
              <a:rPr lang="vi-VN" sz="1200">
                <a:latin typeface="Cambria" panose="02040503050406030204" pitchFamily="18" charset="0"/>
                <a:ea typeface="Cambria" panose="02040503050406030204" pitchFamily="18" charset="0"/>
              </a:rPr>
              <a:t>được xây dựng từ </a:t>
            </a:r>
            <a:r>
              <a:rPr lang="vi-VN" sz="1200" b="1">
                <a:latin typeface="Cambria" panose="02040503050406030204" pitchFamily="18" charset="0"/>
                <a:ea typeface="Cambria" panose="02040503050406030204" pitchFamily="18" charset="0"/>
              </a:rPr>
              <a:t>các đỉnh</a:t>
            </a:r>
            <a:r>
              <a:rPr lang="vi-VN" sz="1200">
                <a:latin typeface="Cambria" panose="02040503050406030204" pitchFamily="18" charset="0"/>
                <a:ea typeface="Cambria" panose="02040503050406030204" pitchFamily="18" charset="0"/>
              </a:rPr>
              <a:t> và </a:t>
            </a:r>
            <a:r>
              <a:rPr lang="vi-VN" sz="1200" b="1">
                <a:latin typeface="Cambria" panose="02040503050406030204" pitchFamily="18" charset="0"/>
                <a:ea typeface="Cambria" panose="02040503050406030204" pitchFamily="18" charset="0"/>
              </a:rPr>
              <a:t>các mặt</a:t>
            </a:r>
            <a:r>
              <a:rPr lang="vi-VN" sz="1200">
                <a:latin typeface="Cambria" panose="02040503050406030204" pitchFamily="18" charset="0"/>
                <a:ea typeface="Cambria" panose="02040503050406030204" pitchFamily="18" charset="0"/>
              </a:rPr>
              <a:t>, trong khi </a:t>
            </a:r>
            <a:r>
              <a:rPr lang="vi-VN" sz="1200" b="1">
                <a:latin typeface="Cambria" panose="02040503050406030204" pitchFamily="18" charset="0"/>
                <a:ea typeface="Cambria" panose="02040503050406030204" pitchFamily="18" charset="0"/>
              </a:rPr>
              <a:t>vật liệu (material)</a:t>
            </a:r>
            <a:r>
              <a:rPr lang="vi-VN" sz="1200">
                <a:latin typeface="Cambria" panose="02040503050406030204" pitchFamily="18" charset="0"/>
                <a:ea typeface="Cambria" panose="02040503050406030204" pitchFamily="18" charset="0"/>
              </a:rPr>
              <a:t> là một </a:t>
            </a:r>
            <a:r>
              <a:rPr lang="vi-VN" sz="1200" b="1">
                <a:latin typeface="Cambria" panose="02040503050406030204" pitchFamily="18" charset="0"/>
                <a:ea typeface="Cambria" panose="02040503050406030204" pitchFamily="18" charset="0"/>
              </a:rPr>
              <a:t>kết cấu (texture)</a:t>
            </a:r>
            <a:r>
              <a:rPr lang="vi-VN" sz="1200">
                <a:latin typeface="Cambria" panose="02040503050406030204" pitchFamily="18" charset="0"/>
                <a:ea typeface="Cambria" panose="02040503050406030204" pitchFamily="18" charset="0"/>
              </a:rPr>
              <a:t>, có thể sử dụng </a:t>
            </a:r>
            <a:r>
              <a:rPr lang="vi-VN" sz="1200" b="1">
                <a:latin typeface="Cambria" panose="02040503050406030204" pitchFamily="18" charset="0"/>
                <a:ea typeface="Cambria" panose="02040503050406030204" pitchFamily="18" charset="0"/>
              </a:rPr>
              <a:t>màu sắc hoặc hình ảnh</a:t>
            </a:r>
            <a:r>
              <a:rPr lang="vi-VN" sz="1200">
                <a:latin typeface="Cambria" panose="02040503050406030204" pitchFamily="18" charset="0"/>
                <a:ea typeface="Cambria" panose="02040503050406030204" pitchFamily="18" charset="0"/>
              </a:rPr>
              <a:t>.</a:t>
            </a:r>
            <a:endParaRPr lang="en-US" sz="1200">
              <a:latin typeface="Cambria" panose="02040503050406030204" pitchFamily="18" charset="0"/>
              <a:ea typeface="Cambria" panose="02040503050406030204" pitchFamily="18" charset="0"/>
            </a:endParaRPr>
          </a:p>
          <a:p>
            <a:pPr lvl="3" algn="just"/>
            <a:endParaRPr lang="en-US" sz="1200">
              <a:latin typeface="Cambria" panose="02040503050406030204" pitchFamily="18" charset="0"/>
              <a:ea typeface="Cambria" panose="02040503050406030204" pitchFamily="18" charset="0"/>
            </a:endParaRPr>
          </a:p>
          <a:p>
            <a:pPr lvl="3" algn="just"/>
            <a:r>
              <a:rPr lang="en-US" sz="1200">
                <a:latin typeface="Cambria" panose="02040503050406030204" pitchFamily="18" charset="0"/>
                <a:ea typeface="Cambria" panose="02040503050406030204" pitchFamily="18" charset="0"/>
              </a:rPr>
              <a:t>✨</a:t>
            </a:r>
            <a:r>
              <a:rPr lang="vi-VN" sz="1200">
                <a:latin typeface="Cambria" panose="02040503050406030204" pitchFamily="18" charset="0"/>
                <a:ea typeface="Cambria" panose="02040503050406030204" pitchFamily="18" charset="0"/>
              </a:rPr>
              <a:t>Nếu chúng ta kết hợp </a:t>
            </a:r>
            <a:r>
              <a:rPr lang="vi-VN" sz="1200" b="1">
                <a:latin typeface="Cambria" panose="02040503050406030204" pitchFamily="18" charset="0"/>
                <a:ea typeface="Cambria" panose="02040503050406030204" pitchFamily="18" charset="0"/>
              </a:rPr>
              <a:t>hình học với vật liệu</a:t>
            </a:r>
            <a:r>
              <a:rPr lang="vi-VN" sz="1200">
                <a:latin typeface="Cambria" panose="02040503050406030204" pitchFamily="18" charset="0"/>
                <a:ea typeface="Cambria" panose="02040503050406030204" pitchFamily="18" charset="0"/>
              </a:rPr>
              <a:t>,</a:t>
            </a:r>
            <a:r>
              <a:rPr lang="en-US" sz="1200">
                <a:latin typeface="Cambria" panose="02040503050406030204" pitchFamily="18" charset="0"/>
                <a:ea typeface="Cambria" panose="02040503050406030204" pitchFamily="18" charset="0"/>
              </a:rPr>
              <a:t> </a:t>
            </a:r>
            <a:r>
              <a:rPr lang="vi-VN" sz="1200">
                <a:latin typeface="Cambria" panose="02040503050406030204" pitchFamily="18" charset="0"/>
                <a:ea typeface="Cambria" panose="02040503050406030204" pitchFamily="18" charset="0"/>
              </a:rPr>
              <a:t>ta sẽ có được </a:t>
            </a:r>
            <a:r>
              <a:rPr lang="vi-VN" sz="1200" b="1">
                <a:latin typeface="Cambria" panose="02040503050406030204" pitchFamily="18" charset="0"/>
                <a:ea typeface="Cambria" panose="02040503050406030204" pitchFamily="18" charset="0"/>
              </a:rPr>
              <a:t>lưới (mesh)</a:t>
            </a:r>
            <a:endParaRPr lang="vi-VN" sz="120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283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BE8541CB-A2BA-45E5-11E4-293210DFFAE9}"/>
            </a:ext>
          </a:extLst>
        </p:cNvPr>
        <p:cNvGrpSpPr/>
        <p:nvPr/>
      </p:nvGrpSpPr>
      <p:grpSpPr>
        <a:xfrm>
          <a:off x="0" y="0"/>
          <a:ext cx="0" cy="0"/>
          <a:chOff x="0" y="0"/>
          <a:chExt cx="0" cy="0"/>
        </a:xfrm>
      </p:grpSpPr>
      <p:sp>
        <p:nvSpPr>
          <p:cNvPr id="336" name="Google Shape;336;p37">
            <a:extLst>
              <a:ext uri="{FF2B5EF4-FFF2-40B4-BE49-F238E27FC236}">
                <a16:creationId xmlns:a16="http://schemas.microsoft.com/office/drawing/2014/main" id="{6B908224-98DB-0A5E-604C-6F233CA777AC}"/>
              </a:ext>
            </a:extLst>
          </p:cNvPr>
          <p:cNvSpPr txBox="1">
            <a:spLocks noGrp="1"/>
          </p:cNvSpPr>
          <p:nvPr>
            <p:ph type="title"/>
          </p:nvPr>
        </p:nvSpPr>
        <p:spPr>
          <a:xfrm>
            <a:off x="2228849" y="1478756"/>
            <a:ext cx="3614739" cy="758568"/>
          </a:xfrm>
          <a:prstGeom prst="rect">
            <a:avLst/>
          </a:prstGeom>
        </p:spPr>
        <p:txBody>
          <a:bodyPr spcFirstLastPara="1" wrap="square" lIns="91425" tIns="91425" rIns="91425" bIns="91425" anchor="b" anchorCtr="0">
            <a:noAutofit/>
          </a:bodyPr>
          <a:lstStyle/>
          <a:p>
            <a:pPr algn="just"/>
            <a:r>
              <a:rPr lang="en" sz="4000" b="1" i="1">
                <a:latin typeface="Consolas"/>
              </a:rPr>
              <a:t>Nhân ma trận</a:t>
            </a:r>
            <a:endParaRPr lang="vi-VN" sz="4000" err="1"/>
          </a:p>
        </p:txBody>
      </p:sp>
      <p:sp>
        <p:nvSpPr>
          <p:cNvPr id="337" name="Google Shape;337;p37">
            <a:extLst>
              <a:ext uri="{FF2B5EF4-FFF2-40B4-BE49-F238E27FC236}">
                <a16:creationId xmlns:a16="http://schemas.microsoft.com/office/drawing/2014/main" id="{34056BB5-1E23-A9E5-4164-DE71B10686E5}"/>
              </a:ext>
            </a:extLst>
          </p:cNvPr>
          <p:cNvSpPr txBox="1">
            <a:spLocks noGrp="1"/>
          </p:cNvSpPr>
          <p:nvPr>
            <p:ph type="title" idx="2"/>
          </p:nvPr>
        </p:nvSpPr>
        <p:spPr>
          <a:xfrm>
            <a:off x="363575" y="1163474"/>
            <a:ext cx="2087563" cy="12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a:t>
            </a:r>
            <a:r>
              <a:rPr lang="vi-VN"/>
              <a:t>2</a:t>
            </a:r>
          </a:p>
        </p:txBody>
      </p:sp>
      <p:sp>
        <p:nvSpPr>
          <p:cNvPr id="338" name="Google Shape;338;p37">
            <a:extLst>
              <a:ext uri="{FF2B5EF4-FFF2-40B4-BE49-F238E27FC236}">
                <a16:creationId xmlns:a16="http://schemas.microsoft.com/office/drawing/2014/main" id="{9964A16F-0062-F880-1D1B-59888C002338}"/>
              </a:ext>
            </a:extLst>
          </p:cNvPr>
          <p:cNvSpPr txBox="1">
            <a:spLocks noGrp="1"/>
          </p:cNvSpPr>
          <p:nvPr>
            <p:ph type="subTitle" idx="1"/>
          </p:nvPr>
        </p:nvSpPr>
        <p:spPr>
          <a:xfrm>
            <a:off x="1233154" y="2238960"/>
            <a:ext cx="40884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a:latin typeface="Consolas" panose="020B0609020204030204" pitchFamily="49" charset="0"/>
            </a:endParaRPr>
          </a:p>
        </p:txBody>
      </p:sp>
      <p:sp>
        <p:nvSpPr>
          <p:cNvPr id="339" name="Google Shape;339;p37">
            <a:extLst>
              <a:ext uri="{FF2B5EF4-FFF2-40B4-BE49-F238E27FC236}">
                <a16:creationId xmlns:a16="http://schemas.microsoft.com/office/drawing/2014/main" id="{B5F8429C-8D62-6BF0-DE84-6458A731A424}"/>
              </a:ext>
            </a:extLst>
          </p:cNvPr>
          <p:cNvSpPr/>
          <p:nvPr/>
        </p:nvSpPr>
        <p:spPr>
          <a:xfrm>
            <a:off x="7450850" y="2395274"/>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4051A2F8-D265-19EA-2513-58DF6EBA24CA}"/>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33582F4A-B435-831F-77C7-45D4BEF0C5E1}"/>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060B9F2A-6FDE-6939-7DF5-CA9C1A562F20}"/>
              </a:ext>
            </a:extLst>
          </p:cNvPr>
          <p:cNvGrpSpPr/>
          <p:nvPr/>
        </p:nvGrpSpPr>
        <p:grpSpPr>
          <a:xfrm>
            <a:off x="5505461" y="80872"/>
            <a:ext cx="4015161" cy="4355430"/>
            <a:chOff x="4944263" y="345404"/>
            <a:chExt cx="4015161" cy="4355430"/>
          </a:xfrm>
        </p:grpSpPr>
        <p:pic>
          <p:nvPicPr>
            <p:cNvPr id="343" name="Google Shape;343;p37">
              <a:extLst>
                <a:ext uri="{FF2B5EF4-FFF2-40B4-BE49-F238E27FC236}">
                  <a16:creationId xmlns:a16="http://schemas.microsoft.com/office/drawing/2014/main" id="{EC61EB92-88ED-87AB-3ADA-DB9C76B33C88}"/>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BF7CF8AE-B68B-CEF0-63EA-A898465DFAF8}"/>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377B7E78-5AB0-4AAC-3701-342D82E95E5E}"/>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D0E0A420-6DDA-BE41-7F9F-61B444AE5D96}"/>
              </a:ext>
            </a:extLst>
          </p:cNvPr>
          <p:cNvSpPr/>
          <p:nvPr/>
        </p:nvSpPr>
        <p:spPr>
          <a:xfrm>
            <a:off x="185675" y="332288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extLst>
      <p:ext uri="{BB962C8B-B14F-4D97-AF65-F5344CB8AC3E}">
        <p14:creationId xmlns:p14="http://schemas.microsoft.com/office/powerpoint/2010/main" val="3828691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503183D8-B2D0-0152-2D43-F3FFEE64BDE7}"/>
            </a:ext>
          </a:extLst>
        </p:cNvPr>
        <p:cNvGrpSpPr/>
        <p:nvPr/>
      </p:nvGrpSpPr>
      <p:grpSpPr>
        <a:xfrm>
          <a:off x="0" y="0"/>
          <a:ext cx="0" cy="0"/>
          <a:chOff x="0" y="0"/>
          <a:chExt cx="0" cy="0"/>
        </a:xfrm>
      </p:grpSpPr>
      <p:sp>
        <p:nvSpPr>
          <p:cNvPr id="339" name="Google Shape;339;p37">
            <a:extLst>
              <a:ext uri="{FF2B5EF4-FFF2-40B4-BE49-F238E27FC236}">
                <a16:creationId xmlns:a16="http://schemas.microsoft.com/office/drawing/2014/main" id="{DEBE0BD6-BFB6-F546-7EA9-388762429023}"/>
              </a:ext>
            </a:extLst>
          </p:cNvPr>
          <p:cNvSpPr/>
          <p:nvPr/>
        </p:nvSpPr>
        <p:spPr>
          <a:xfrm>
            <a:off x="8698158" y="2295763"/>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9501F7ED-C636-568C-E4ED-A4EA3304A51A}"/>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B4AFF2AC-CB97-15F5-2500-7875F18CD260}"/>
              </a:ext>
            </a:extLst>
          </p:cNvPr>
          <p:cNvSpPr/>
          <p:nvPr/>
        </p:nvSpPr>
        <p:spPr>
          <a:xfrm rot="-10347328" flipH="1">
            <a:off x="-128244" y="-149210"/>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77F4A764-6021-4343-27AE-633FFBDE852E}"/>
              </a:ext>
            </a:extLst>
          </p:cNvPr>
          <p:cNvGrpSpPr/>
          <p:nvPr/>
        </p:nvGrpSpPr>
        <p:grpSpPr>
          <a:xfrm>
            <a:off x="7450850" y="152310"/>
            <a:ext cx="4015161" cy="4355430"/>
            <a:chOff x="4944263" y="345404"/>
            <a:chExt cx="4015161" cy="4355430"/>
          </a:xfrm>
        </p:grpSpPr>
        <p:pic>
          <p:nvPicPr>
            <p:cNvPr id="343" name="Google Shape;343;p37">
              <a:extLst>
                <a:ext uri="{FF2B5EF4-FFF2-40B4-BE49-F238E27FC236}">
                  <a16:creationId xmlns:a16="http://schemas.microsoft.com/office/drawing/2014/main" id="{06F8EC5E-0A2F-7DF3-1F6A-D00866F0D656}"/>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32DFBBCA-333E-6B73-680A-94DA4876E365}"/>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20954BF1-2042-78AF-35AD-90A75CB6D430}"/>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722B533B-9F59-42CE-D5E7-C240ECA0E371}"/>
              </a:ext>
            </a:extLst>
          </p:cNvPr>
          <p:cNvSpPr/>
          <p:nvPr/>
        </p:nvSpPr>
        <p:spPr>
          <a:xfrm>
            <a:off x="0" y="3072165"/>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8" name="Google Shape;413;p42">
            <a:extLst>
              <a:ext uri="{FF2B5EF4-FFF2-40B4-BE49-F238E27FC236}">
                <a16:creationId xmlns:a16="http://schemas.microsoft.com/office/drawing/2014/main" id="{5EB46CAF-9CEA-8EE2-3000-4251CA6B344C}"/>
              </a:ext>
            </a:extLst>
          </p:cNvPr>
          <p:cNvSpPr txBox="1">
            <a:spLocks noGrp="1"/>
          </p:cNvSpPr>
          <p:nvPr>
            <p:ph type="title"/>
          </p:nvPr>
        </p:nvSpPr>
        <p:spPr>
          <a:xfrm>
            <a:off x="536462" y="429248"/>
            <a:ext cx="5969409" cy="5591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a:latin typeface="Kodchasan" panose="00000500000000000000" pitchFamily="2" charset="-34"/>
                <a:cs typeface="Kodchasan" panose="00000500000000000000" pitchFamily="2" charset="-34"/>
              </a:rPr>
              <a:t>Đ</a:t>
            </a:r>
            <a:r>
              <a:rPr lang="en" sz="2500">
                <a:latin typeface="Kodchasan" panose="00000500000000000000" pitchFamily="2" charset="-34"/>
                <a:cs typeface="Kodchasan" panose="00000500000000000000" pitchFamily="2" charset="-34"/>
              </a:rPr>
              <a:t>ịnh nghĩa vector và các thao tác</a:t>
            </a:r>
            <a:endParaRPr sz="2500">
              <a:latin typeface="Kodchasan" panose="00000500000000000000" pitchFamily="2" charset="-34"/>
              <a:cs typeface="Kodchasan" panose="00000500000000000000" pitchFamily="2" charset="-34"/>
            </a:endParaRPr>
          </a:p>
        </p:txBody>
      </p:sp>
      <p:sp>
        <p:nvSpPr>
          <p:cNvPr id="9" name="TextBox 8">
            <a:extLst>
              <a:ext uri="{FF2B5EF4-FFF2-40B4-BE49-F238E27FC236}">
                <a16:creationId xmlns:a16="http://schemas.microsoft.com/office/drawing/2014/main" id="{46403B87-EFA8-6EF6-8CB5-8D304B175FED}"/>
              </a:ext>
            </a:extLst>
          </p:cNvPr>
          <p:cNvSpPr txBox="1"/>
          <p:nvPr/>
        </p:nvSpPr>
        <p:spPr>
          <a:xfrm>
            <a:off x="857286" y="988400"/>
            <a:ext cx="5313222" cy="1169551"/>
          </a:xfrm>
          <a:prstGeom prst="rect">
            <a:avLst/>
          </a:prstGeom>
          <a:noFill/>
        </p:spPr>
        <p:txBody>
          <a:bodyPr wrap="square">
            <a:spAutoFit/>
          </a:bodyPr>
          <a:lstStyle/>
          <a:p>
            <a:pPr algn="just"/>
            <a:r>
              <a:rPr lang="en-US">
                <a:solidFill>
                  <a:schemeClr val="tx1"/>
                </a:solidFill>
                <a:latin typeface="Cambria" panose="02040503050406030204" pitchFamily="18" charset="0"/>
                <a:ea typeface="Cambria" panose="02040503050406030204" pitchFamily="18" charset="0"/>
              </a:rPr>
              <a:t>1 vector </a:t>
            </a:r>
            <a:r>
              <a:rPr lang="en-US" b="0" i="0" u="none" strike="noStrike" err="1">
                <a:solidFill>
                  <a:schemeClr val="tx1"/>
                </a:solidFill>
                <a:effectLst/>
                <a:latin typeface="Cambria" panose="02040503050406030204" pitchFamily="18" charset="0"/>
                <a:ea typeface="Cambria" panose="02040503050406030204" pitchFamily="18" charset="0"/>
              </a:rPr>
              <a:t>liên</a:t>
            </a:r>
            <a:r>
              <a:rPr lang="en-US" b="0" i="0" u="none" strike="noStrike">
                <a:solidFill>
                  <a:schemeClr val="tx1"/>
                </a:solidFill>
                <a:effectLst/>
                <a:latin typeface="Cambria" panose="02040503050406030204" pitchFamily="18" charset="0"/>
                <a:ea typeface="Cambria" panose="02040503050406030204" pitchFamily="18" charset="0"/>
              </a:rPr>
              <a:t> </a:t>
            </a:r>
            <a:r>
              <a:rPr lang="en-US" b="0" i="0" u="none" strike="noStrike" err="1">
                <a:solidFill>
                  <a:schemeClr val="tx1"/>
                </a:solidFill>
                <a:effectLst/>
                <a:latin typeface="Cambria" panose="02040503050406030204" pitchFamily="18" charset="0"/>
                <a:ea typeface="Cambria" panose="02040503050406030204" pitchFamily="18" charset="0"/>
              </a:rPr>
              <a:t>quan</a:t>
            </a:r>
            <a:r>
              <a:rPr lang="en-US" b="0" i="0" u="none" strike="noStrike">
                <a:solidFill>
                  <a:schemeClr val="tx1"/>
                </a:solidFill>
                <a:effectLst/>
                <a:latin typeface="Cambria" panose="02040503050406030204" pitchFamily="18" charset="0"/>
                <a:ea typeface="Cambria" panose="02040503050406030204" pitchFamily="18" charset="0"/>
              </a:rPr>
              <a:t> </a:t>
            </a:r>
            <a:r>
              <a:rPr lang="en-US" b="0" i="0" u="none" strike="noStrike" err="1">
                <a:solidFill>
                  <a:schemeClr val="tx1"/>
                </a:solidFill>
                <a:effectLst/>
                <a:latin typeface="Cambria" panose="02040503050406030204" pitchFamily="18" charset="0"/>
                <a:ea typeface="Cambria" panose="02040503050406030204" pitchFamily="18" charset="0"/>
              </a:rPr>
              <a:t>đến</a:t>
            </a:r>
            <a:r>
              <a:rPr lang="en-US" b="0" i="0" u="none" strike="noStrike">
                <a:solidFill>
                  <a:schemeClr val="tx1"/>
                </a:solidFill>
                <a:effectLst/>
                <a:latin typeface="Cambria" panose="02040503050406030204" pitchFamily="18" charset="0"/>
                <a:ea typeface="Cambria" panose="02040503050406030204" pitchFamily="18" charset="0"/>
              </a:rPr>
              <a:t> </a:t>
            </a:r>
            <a:r>
              <a:rPr lang="en-US" b="0" i="0" u="none" strike="noStrike" err="1">
                <a:solidFill>
                  <a:schemeClr val="tx1"/>
                </a:solidFill>
                <a:effectLst/>
                <a:latin typeface="Cambria" panose="02040503050406030204" pitchFamily="18" charset="0"/>
                <a:ea typeface="Cambria" panose="02040503050406030204" pitchFamily="18" charset="0"/>
              </a:rPr>
              <a:t>sự</a:t>
            </a:r>
            <a:r>
              <a:rPr lang="en-US" b="0" i="0" u="none" strike="noStrike">
                <a:solidFill>
                  <a:schemeClr val="tx1"/>
                </a:solidFill>
                <a:effectLst/>
                <a:latin typeface="Cambria" panose="02040503050406030204" pitchFamily="18" charset="0"/>
                <a:ea typeface="Cambria" panose="02040503050406030204" pitchFamily="18" charset="0"/>
              </a:rPr>
              <a:t> </a:t>
            </a:r>
            <a:r>
              <a:rPr lang="en-US" b="0" i="0" u="none" strike="noStrike" err="1">
                <a:solidFill>
                  <a:schemeClr val="tx1"/>
                </a:solidFill>
                <a:effectLst/>
                <a:latin typeface="Cambria" panose="02040503050406030204" pitchFamily="18" charset="0"/>
                <a:ea typeface="Cambria" panose="02040503050406030204" pitchFamily="18" charset="0"/>
              </a:rPr>
              <a:t>chuyển</a:t>
            </a:r>
            <a:r>
              <a:rPr lang="en-US" b="0" i="0" u="none" strike="noStrike">
                <a:solidFill>
                  <a:schemeClr val="tx1"/>
                </a:solidFill>
                <a:effectLst/>
                <a:latin typeface="Cambria" panose="02040503050406030204" pitchFamily="18" charset="0"/>
                <a:ea typeface="Cambria" panose="02040503050406030204" pitchFamily="18" charset="0"/>
              </a:rPr>
              <a:t> </a:t>
            </a:r>
            <a:r>
              <a:rPr lang="en-US" b="0" i="0" u="none" strike="noStrike" err="1">
                <a:solidFill>
                  <a:schemeClr val="tx1"/>
                </a:solidFill>
                <a:effectLst/>
                <a:latin typeface="Cambria" panose="02040503050406030204" pitchFamily="18" charset="0"/>
                <a:ea typeface="Cambria" panose="02040503050406030204" pitchFamily="18" charset="0"/>
              </a:rPr>
              <a:t>động</a:t>
            </a:r>
            <a:r>
              <a:rPr lang="en-US">
                <a:solidFill>
                  <a:schemeClr val="tx1"/>
                </a:solidFill>
                <a:latin typeface="Cambria" panose="02040503050406030204" pitchFamily="18" charset="0"/>
                <a:ea typeface="Cambria" panose="02040503050406030204" pitchFamily="18" charset="0"/>
              </a:rPr>
              <a:t>, 1 </a:t>
            </a:r>
            <a:r>
              <a:rPr lang="en-US" err="1">
                <a:solidFill>
                  <a:schemeClr val="tx1"/>
                </a:solidFill>
                <a:latin typeface="Cambria" panose="02040503050406030204" pitchFamily="18" charset="0"/>
                <a:ea typeface="Cambria" panose="02040503050406030204" pitchFamily="18" charset="0"/>
              </a:rPr>
              <a:t>lượng</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thay</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đổi</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trong</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tọa</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độ</a:t>
            </a:r>
            <a:r>
              <a:rPr lang="en-US">
                <a:solidFill>
                  <a:schemeClr val="tx1"/>
                </a:solidFill>
                <a:latin typeface="Cambria" panose="02040503050406030204" pitchFamily="18" charset="0"/>
                <a:ea typeface="Cambria" panose="02040503050406030204" pitchFamily="18" charset="0"/>
              </a:rPr>
              <a:t>, vector </a:t>
            </a:r>
            <a:r>
              <a:rPr lang="en-US" err="1">
                <a:solidFill>
                  <a:schemeClr val="tx1"/>
                </a:solidFill>
                <a:latin typeface="Cambria" panose="02040503050406030204" pitchFamily="18" charset="0"/>
                <a:ea typeface="Cambria" panose="02040503050406030204" pitchFamily="18" charset="0"/>
              </a:rPr>
              <a:t>được</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ký</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hiệu</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là</a:t>
            </a:r>
            <a:r>
              <a:rPr lang="en-US">
                <a:solidFill>
                  <a:schemeClr val="tx1"/>
                </a:solidFill>
                <a:latin typeface="Cambria" panose="02040503050406030204" pitchFamily="18" charset="0"/>
                <a:ea typeface="Cambria" panose="02040503050406030204" pitchFamily="18" charset="0"/>
              </a:rPr>
              <a:t> </a:t>
            </a:r>
            <a:r>
              <a:rPr lang="en-US" b="1" i="0" u="none" strike="noStrike">
                <a:solidFill>
                  <a:schemeClr val="tx1"/>
                </a:solidFill>
                <a:effectLst/>
                <a:latin typeface="Cambria" panose="02040503050406030204" pitchFamily="18" charset="0"/>
                <a:ea typeface="Cambria" panose="02040503050406030204" pitchFamily="18" charset="0"/>
              </a:rPr>
              <a:t>v </a:t>
            </a:r>
            <a:r>
              <a:rPr lang="en-US" b="0" i="0" u="none" strike="noStrike">
                <a:solidFill>
                  <a:schemeClr val="tx1"/>
                </a:solidFill>
                <a:effectLst/>
                <a:latin typeface="Cambria" panose="02040503050406030204" pitchFamily="18" charset="0"/>
                <a:ea typeface="Cambria" panose="02040503050406030204" pitchFamily="18" charset="0"/>
              </a:rPr>
              <a:t>= ⟨m, n⟩, </a:t>
            </a:r>
            <a:r>
              <a:rPr lang="en-US" b="0" i="0" u="none" strike="noStrike" err="1">
                <a:solidFill>
                  <a:schemeClr val="tx1"/>
                </a:solidFill>
                <a:effectLst/>
                <a:latin typeface="Cambria" panose="02040503050406030204" pitchFamily="18" charset="0"/>
                <a:ea typeface="Cambria" panose="02040503050406030204" pitchFamily="18" charset="0"/>
              </a:rPr>
              <a:t>điểm</a:t>
            </a:r>
            <a:r>
              <a:rPr lang="en-US" b="0" i="0" u="none" strike="noStrike">
                <a:solidFill>
                  <a:schemeClr val="tx1"/>
                </a:solidFill>
                <a:effectLst/>
                <a:latin typeface="Cambria" panose="02040503050406030204" pitchFamily="18" charset="0"/>
                <a:ea typeface="Cambria" panose="02040503050406030204" pitchFamily="18" charset="0"/>
              </a:rPr>
              <a:t> </a:t>
            </a:r>
            <a:r>
              <a:rPr lang="en-US" b="0" i="0" u="none" strike="noStrike" err="1">
                <a:solidFill>
                  <a:schemeClr val="tx1"/>
                </a:solidFill>
                <a:effectLst/>
                <a:latin typeface="Cambria" panose="02040503050406030204" pitchFamily="18" charset="0"/>
                <a:ea typeface="Cambria" panose="02040503050406030204" pitchFamily="18" charset="0"/>
              </a:rPr>
              <a:t>được</a:t>
            </a:r>
            <a:r>
              <a:rPr lang="en-US" b="0" i="0" u="none" strike="noStrike">
                <a:solidFill>
                  <a:schemeClr val="tx1"/>
                </a:solidFill>
                <a:effectLst/>
                <a:latin typeface="Cambria" panose="02040503050406030204" pitchFamily="18" charset="0"/>
                <a:ea typeface="Cambria" panose="02040503050406030204" pitchFamily="18" charset="0"/>
              </a:rPr>
              <a:t> </a:t>
            </a:r>
            <a:r>
              <a:rPr lang="en-US" b="0" i="0" u="none" strike="noStrike" err="1">
                <a:solidFill>
                  <a:schemeClr val="tx1"/>
                </a:solidFill>
                <a:effectLst/>
                <a:latin typeface="Cambria" panose="02040503050406030204" pitchFamily="18" charset="0"/>
                <a:ea typeface="Cambria" panose="02040503050406030204" pitchFamily="18" charset="0"/>
              </a:rPr>
              <a:t>ký</a:t>
            </a:r>
            <a:r>
              <a:rPr lang="en-US" b="0" i="0" u="none" strike="noStrike">
                <a:solidFill>
                  <a:schemeClr val="tx1"/>
                </a:solidFill>
                <a:effectLst/>
                <a:latin typeface="Cambria" panose="02040503050406030204" pitchFamily="18" charset="0"/>
                <a:ea typeface="Cambria" panose="02040503050406030204" pitchFamily="18" charset="0"/>
              </a:rPr>
              <a:t> </a:t>
            </a:r>
            <a:r>
              <a:rPr lang="en-US" b="0" i="0" u="none" strike="noStrike" err="1">
                <a:solidFill>
                  <a:schemeClr val="tx1"/>
                </a:solidFill>
                <a:effectLst/>
                <a:latin typeface="Cambria" panose="02040503050406030204" pitchFamily="18" charset="0"/>
                <a:ea typeface="Cambria" panose="02040503050406030204" pitchFamily="18" charset="0"/>
              </a:rPr>
              <a:t>hiệu</a:t>
            </a:r>
            <a:r>
              <a:rPr lang="en-US" b="0" i="0" u="none" strike="noStrike">
                <a:solidFill>
                  <a:schemeClr val="tx1"/>
                </a:solidFill>
                <a:effectLst/>
                <a:latin typeface="Cambria" panose="02040503050406030204" pitchFamily="18" charset="0"/>
                <a:ea typeface="Cambria" panose="02040503050406030204" pitchFamily="18" charset="0"/>
              </a:rPr>
              <a:t> </a:t>
            </a:r>
            <a:r>
              <a:rPr lang="en-US" b="0" i="0" u="none" strike="noStrike" err="1">
                <a:solidFill>
                  <a:schemeClr val="tx1"/>
                </a:solidFill>
                <a:effectLst/>
                <a:latin typeface="Cambria" panose="02040503050406030204" pitchFamily="18" charset="0"/>
                <a:ea typeface="Cambria" panose="02040503050406030204" pitchFamily="18" charset="0"/>
              </a:rPr>
              <a:t>là</a:t>
            </a:r>
            <a:r>
              <a:rPr lang="en-US" b="0" i="0" u="none" strike="noStrike">
                <a:solidFill>
                  <a:schemeClr val="tx1"/>
                </a:solidFill>
                <a:effectLst/>
                <a:latin typeface="Cambria" panose="02040503050406030204" pitchFamily="18" charset="0"/>
                <a:ea typeface="Cambria" panose="02040503050406030204" pitchFamily="18" charset="0"/>
              </a:rPr>
              <a:t> P = (x, y)</a:t>
            </a:r>
          </a:p>
          <a:p>
            <a:pPr marL="285750" indent="-285750" algn="just">
              <a:buFont typeface="Arial" panose="020B0604020202020204" pitchFamily="34" charset="0"/>
              <a:buChar char="•"/>
            </a:pPr>
            <a:r>
              <a:rPr lang="pl-PL" b="1" i="0" u="none" strike="noStrike">
                <a:solidFill>
                  <a:schemeClr val="tx1"/>
                </a:solidFill>
                <a:effectLst/>
                <a:latin typeface="Cambria" panose="02040503050406030204" pitchFamily="18" charset="0"/>
                <a:ea typeface="Cambria" panose="02040503050406030204" pitchFamily="18" charset="0"/>
              </a:rPr>
              <a:t>v </a:t>
            </a:r>
            <a:r>
              <a:rPr lang="pl-PL" b="0" i="0" u="none" strike="noStrike">
                <a:solidFill>
                  <a:schemeClr val="tx1"/>
                </a:solidFill>
                <a:effectLst/>
                <a:latin typeface="Cambria" panose="02040503050406030204" pitchFamily="18" charset="0"/>
                <a:ea typeface="Cambria" panose="02040503050406030204" pitchFamily="18" charset="0"/>
              </a:rPr>
              <a:t>+ </a:t>
            </a:r>
            <a:r>
              <a:rPr lang="pl-PL" b="1" i="0" u="none" strike="noStrike">
                <a:solidFill>
                  <a:schemeClr val="tx1"/>
                </a:solidFill>
                <a:effectLst/>
                <a:latin typeface="Cambria" panose="02040503050406030204" pitchFamily="18" charset="0"/>
                <a:ea typeface="Cambria" panose="02040503050406030204" pitchFamily="18" charset="0"/>
              </a:rPr>
              <a:t>w </a:t>
            </a:r>
            <a:r>
              <a:rPr lang="pl-PL" b="0" i="0" u="none" strike="noStrike">
                <a:solidFill>
                  <a:schemeClr val="tx1"/>
                </a:solidFill>
                <a:effectLst/>
                <a:latin typeface="Cambria" panose="02040503050406030204" pitchFamily="18" charset="0"/>
                <a:ea typeface="Cambria" panose="02040503050406030204" pitchFamily="18" charset="0"/>
              </a:rPr>
              <a:t>= ⟨v</a:t>
            </a:r>
            <a:r>
              <a:rPr lang="pl-PL" b="0" i="0" u="none" strike="noStrike" baseline="-25000">
                <a:solidFill>
                  <a:schemeClr val="tx1"/>
                </a:solidFill>
                <a:effectLst/>
                <a:latin typeface="Cambria" panose="02040503050406030204" pitchFamily="18" charset="0"/>
                <a:ea typeface="Cambria" panose="02040503050406030204" pitchFamily="18" charset="0"/>
              </a:rPr>
              <a:t>1</a:t>
            </a:r>
            <a:r>
              <a:rPr lang="pl-PL" b="0" i="0" u="none" strike="noStrike">
                <a:solidFill>
                  <a:schemeClr val="tx1"/>
                </a:solidFill>
                <a:effectLst/>
                <a:latin typeface="Cambria" panose="02040503050406030204" pitchFamily="18" charset="0"/>
                <a:ea typeface="Cambria" panose="02040503050406030204" pitchFamily="18" charset="0"/>
              </a:rPr>
              <a:t>, v</a:t>
            </a:r>
            <a:r>
              <a:rPr lang="pl-PL" b="0" i="0" u="none" strike="noStrike" baseline="-25000">
                <a:solidFill>
                  <a:schemeClr val="tx1"/>
                </a:solidFill>
                <a:effectLst/>
                <a:latin typeface="Cambria" panose="02040503050406030204" pitchFamily="18" charset="0"/>
                <a:ea typeface="Cambria" panose="02040503050406030204" pitchFamily="18" charset="0"/>
              </a:rPr>
              <a:t>2</a:t>
            </a:r>
            <a:r>
              <a:rPr lang="pl-PL" b="0" i="0" u="none" strike="noStrike">
                <a:solidFill>
                  <a:schemeClr val="tx1"/>
                </a:solidFill>
                <a:effectLst/>
                <a:latin typeface="Cambria" panose="02040503050406030204" pitchFamily="18" charset="0"/>
                <a:ea typeface="Cambria" panose="02040503050406030204" pitchFamily="18" charset="0"/>
              </a:rPr>
              <a:t>⟩ + ⟨w</a:t>
            </a:r>
            <a:r>
              <a:rPr lang="pl-PL" b="0" i="0" u="none" strike="noStrike" baseline="-25000">
                <a:solidFill>
                  <a:schemeClr val="tx1"/>
                </a:solidFill>
                <a:effectLst/>
                <a:latin typeface="Cambria" panose="02040503050406030204" pitchFamily="18" charset="0"/>
                <a:ea typeface="Cambria" panose="02040503050406030204" pitchFamily="18" charset="0"/>
              </a:rPr>
              <a:t>1</a:t>
            </a:r>
            <a:r>
              <a:rPr lang="pl-PL" b="0" i="0" u="none" strike="noStrike">
                <a:solidFill>
                  <a:schemeClr val="tx1"/>
                </a:solidFill>
                <a:effectLst/>
                <a:latin typeface="Cambria" panose="02040503050406030204" pitchFamily="18" charset="0"/>
                <a:ea typeface="Cambria" panose="02040503050406030204" pitchFamily="18" charset="0"/>
              </a:rPr>
              <a:t>, w</a:t>
            </a:r>
            <a:r>
              <a:rPr lang="pl-PL" b="0" i="0" u="none" strike="noStrike" baseline="-25000">
                <a:solidFill>
                  <a:schemeClr val="tx1"/>
                </a:solidFill>
                <a:effectLst/>
                <a:latin typeface="Cambria" panose="02040503050406030204" pitchFamily="18" charset="0"/>
                <a:ea typeface="Cambria" panose="02040503050406030204" pitchFamily="18" charset="0"/>
              </a:rPr>
              <a:t>2</a:t>
            </a:r>
            <a:r>
              <a:rPr lang="pl-PL" b="0" i="0" u="none" strike="noStrike">
                <a:solidFill>
                  <a:schemeClr val="tx1"/>
                </a:solidFill>
                <a:effectLst/>
                <a:latin typeface="Cambria" panose="02040503050406030204" pitchFamily="18" charset="0"/>
                <a:ea typeface="Cambria" panose="02040503050406030204" pitchFamily="18" charset="0"/>
              </a:rPr>
              <a:t>⟩ = ⟨v</a:t>
            </a:r>
            <a:r>
              <a:rPr lang="pl-PL" b="0" i="0" u="none" strike="noStrike" baseline="-25000">
                <a:solidFill>
                  <a:schemeClr val="tx1"/>
                </a:solidFill>
                <a:effectLst/>
                <a:latin typeface="Cambria" panose="02040503050406030204" pitchFamily="18" charset="0"/>
                <a:ea typeface="Cambria" panose="02040503050406030204" pitchFamily="18" charset="0"/>
              </a:rPr>
              <a:t>1</a:t>
            </a:r>
            <a:r>
              <a:rPr lang="pl-PL" b="0" i="0" u="none" strike="noStrike">
                <a:solidFill>
                  <a:schemeClr val="tx1"/>
                </a:solidFill>
                <a:effectLst/>
                <a:latin typeface="Cambria" panose="02040503050406030204" pitchFamily="18" charset="0"/>
                <a:ea typeface="Cambria" panose="02040503050406030204" pitchFamily="18" charset="0"/>
              </a:rPr>
              <a:t> + w</a:t>
            </a:r>
            <a:r>
              <a:rPr lang="pl-PL" b="0" i="0" u="none" strike="noStrike" baseline="-25000">
                <a:solidFill>
                  <a:schemeClr val="tx1"/>
                </a:solidFill>
                <a:effectLst/>
                <a:latin typeface="Cambria" panose="02040503050406030204" pitchFamily="18" charset="0"/>
                <a:ea typeface="Cambria" panose="02040503050406030204" pitchFamily="18" charset="0"/>
              </a:rPr>
              <a:t>1</a:t>
            </a:r>
            <a:r>
              <a:rPr lang="pl-PL" b="0" i="0" u="none" strike="noStrike">
                <a:solidFill>
                  <a:schemeClr val="tx1"/>
                </a:solidFill>
                <a:effectLst/>
                <a:latin typeface="Cambria" panose="02040503050406030204" pitchFamily="18" charset="0"/>
                <a:ea typeface="Cambria" panose="02040503050406030204" pitchFamily="18" charset="0"/>
              </a:rPr>
              <a:t>, v</a:t>
            </a:r>
            <a:r>
              <a:rPr lang="pl-PL" b="0" i="0" u="none" strike="noStrike" baseline="-25000">
                <a:solidFill>
                  <a:schemeClr val="tx1"/>
                </a:solidFill>
                <a:effectLst/>
                <a:latin typeface="Cambria" panose="02040503050406030204" pitchFamily="18" charset="0"/>
                <a:ea typeface="Cambria" panose="02040503050406030204" pitchFamily="18" charset="0"/>
              </a:rPr>
              <a:t>2</a:t>
            </a:r>
            <a:r>
              <a:rPr lang="pl-PL" b="0" i="0" u="none" strike="noStrike">
                <a:solidFill>
                  <a:schemeClr val="tx1"/>
                </a:solidFill>
                <a:effectLst/>
                <a:latin typeface="Cambria" panose="02040503050406030204" pitchFamily="18" charset="0"/>
                <a:ea typeface="Cambria" panose="02040503050406030204" pitchFamily="18" charset="0"/>
              </a:rPr>
              <a:t> + w</a:t>
            </a:r>
            <a:r>
              <a:rPr lang="pl-PL" b="0" i="0" u="none" strike="noStrike" baseline="-25000">
                <a:solidFill>
                  <a:schemeClr val="tx1"/>
                </a:solidFill>
                <a:effectLst/>
                <a:latin typeface="Cambria" panose="02040503050406030204" pitchFamily="18" charset="0"/>
                <a:ea typeface="Cambria" panose="02040503050406030204" pitchFamily="18" charset="0"/>
              </a:rPr>
              <a:t>2</a:t>
            </a:r>
            <a:r>
              <a:rPr lang="pl-PL" b="0" i="0" u="none" strike="noStrike">
                <a:solidFill>
                  <a:schemeClr val="tx1"/>
                </a:solidFill>
                <a:effectLst/>
                <a:latin typeface="Cambria" panose="02040503050406030204" pitchFamily="18" charset="0"/>
                <a:ea typeface="Cambria" panose="02040503050406030204" pitchFamily="18" charset="0"/>
              </a:rPr>
              <a:t>⟩</a:t>
            </a:r>
            <a:endParaRPr lang="en-US" b="0" i="0" u="none" strike="noStrike">
              <a:solidFill>
                <a:schemeClr val="tx1"/>
              </a:solidFill>
              <a:effectLst/>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b="0" i="0" u="none" strike="noStrike" err="1">
                <a:solidFill>
                  <a:schemeClr val="tx1"/>
                </a:solidFill>
                <a:effectLst/>
                <a:latin typeface="Cambria" panose="02040503050406030204" pitchFamily="18" charset="0"/>
                <a:ea typeface="Cambria" panose="02040503050406030204" pitchFamily="18" charset="0"/>
              </a:rPr>
              <a:t>c.</a:t>
            </a:r>
            <a:r>
              <a:rPr lang="en-US" b="1" i="0" u="none" strike="noStrike" err="1">
                <a:solidFill>
                  <a:schemeClr val="tx1"/>
                </a:solidFill>
                <a:effectLst/>
                <a:latin typeface="Cambria" panose="02040503050406030204" pitchFamily="18" charset="0"/>
                <a:ea typeface="Cambria" panose="02040503050406030204" pitchFamily="18" charset="0"/>
              </a:rPr>
              <a:t>v</a:t>
            </a:r>
            <a:r>
              <a:rPr lang="en-US" b="0" i="0" u="none" strike="noStrike">
                <a:solidFill>
                  <a:schemeClr val="tx1"/>
                </a:solidFill>
                <a:effectLst/>
                <a:latin typeface="Cambria" panose="02040503050406030204" pitchFamily="18" charset="0"/>
                <a:ea typeface="Cambria" panose="02040503050406030204" pitchFamily="18" charset="0"/>
              </a:rPr>
              <a:t> = c.⟨v</a:t>
            </a:r>
            <a:r>
              <a:rPr lang="en-US" b="0" i="0" u="none" strike="noStrike" baseline="-25000">
                <a:solidFill>
                  <a:schemeClr val="tx1"/>
                </a:solidFill>
                <a:effectLst/>
                <a:latin typeface="Cambria" panose="02040503050406030204" pitchFamily="18" charset="0"/>
                <a:ea typeface="Cambria" panose="02040503050406030204" pitchFamily="18" charset="0"/>
              </a:rPr>
              <a:t>1</a:t>
            </a:r>
            <a:r>
              <a:rPr lang="en-US" b="0" i="0" u="none" strike="noStrike">
                <a:solidFill>
                  <a:schemeClr val="tx1"/>
                </a:solidFill>
                <a:effectLst/>
                <a:latin typeface="Cambria" panose="02040503050406030204" pitchFamily="18" charset="0"/>
                <a:ea typeface="Cambria" panose="02040503050406030204" pitchFamily="18" charset="0"/>
              </a:rPr>
              <a:t>, v</a:t>
            </a:r>
            <a:r>
              <a:rPr lang="en-US" b="0" i="0" u="none" strike="noStrike" baseline="-25000">
                <a:solidFill>
                  <a:schemeClr val="tx1"/>
                </a:solidFill>
                <a:effectLst/>
                <a:latin typeface="Cambria" panose="02040503050406030204" pitchFamily="18" charset="0"/>
                <a:ea typeface="Cambria" panose="02040503050406030204" pitchFamily="18" charset="0"/>
              </a:rPr>
              <a:t>2</a:t>
            </a:r>
            <a:r>
              <a:rPr lang="en-US" b="0" i="0" u="none" strike="noStrike">
                <a:solidFill>
                  <a:schemeClr val="tx1"/>
                </a:solidFill>
                <a:effectLst/>
                <a:latin typeface="Cambria" panose="02040503050406030204" pitchFamily="18" charset="0"/>
                <a:ea typeface="Cambria" panose="02040503050406030204" pitchFamily="18" charset="0"/>
              </a:rPr>
              <a:t>⟩ = ⟨c.v</a:t>
            </a:r>
            <a:r>
              <a:rPr lang="en-US" b="0" i="0" u="none" strike="noStrike" baseline="-25000">
                <a:solidFill>
                  <a:schemeClr val="tx1"/>
                </a:solidFill>
                <a:effectLst/>
                <a:latin typeface="Cambria" panose="02040503050406030204" pitchFamily="18" charset="0"/>
                <a:ea typeface="Cambria" panose="02040503050406030204" pitchFamily="18" charset="0"/>
              </a:rPr>
              <a:t>1</a:t>
            </a:r>
            <a:r>
              <a:rPr lang="en-US" b="0" i="0" u="none" strike="noStrike">
                <a:solidFill>
                  <a:schemeClr val="tx1"/>
                </a:solidFill>
                <a:effectLst/>
                <a:latin typeface="Cambria" panose="02040503050406030204" pitchFamily="18" charset="0"/>
                <a:ea typeface="Cambria" panose="02040503050406030204" pitchFamily="18" charset="0"/>
              </a:rPr>
              <a:t>, c.v</a:t>
            </a:r>
            <a:r>
              <a:rPr lang="en-US" b="0" i="0" u="none" strike="noStrike" baseline="-25000">
                <a:solidFill>
                  <a:schemeClr val="tx1"/>
                </a:solidFill>
                <a:effectLst/>
                <a:latin typeface="Cambria" panose="02040503050406030204" pitchFamily="18" charset="0"/>
                <a:ea typeface="Cambria" panose="02040503050406030204" pitchFamily="18" charset="0"/>
              </a:rPr>
              <a:t>2</a:t>
            </a:r>
            <a:r>
              <a:rPr lang="en-US" b="0" i="0" u="none" strike="noStrike">
                <a:solidFill>
                  <a:schemeClr val="tx1"/>
                </a:solidFill>
                <a:effectLst/>
                <a:latin typeface="Cambria" panose="02040503050406030204" pitchFamily="18" charset="0"/>
                <a:ea typeface="Cambria" panose="02040503050406030204" pitchFamily="18" charset="0"/>
              </a:rPr>
              <a:t>⟩</a:t>
            </a:r>
          </a:p>
          <a:p>
            <a:pPr marL="285750" indent="-285750" algn="just">
              <a:buFont typeface="Arial" panose="020B0604020202020204" pitchFamily="34" charset="0"/>
              <a:buChar char="•"/>
            </a:pPr>
            <a:r>
              <a:rPr lang="pl-PL" b="0" i="0" u="none" strike="noStrike">
                <a:solidFill>
                  <a:schemeClr val="tx1"/>
                </a:solidFill>
                <a:effectLst/>
                <a:latin typeface="Cambria" panose="02040503050406030204" pitchFamily="18" charset="0"/>
                <a:ea typeface="Cambria" panose="02040503050406030204" pitchFamily="18" charset="0"/>
              </a:rPr>
              <a:t>⟨v</a:t>
            </a:r>
            <a:r>
              <a:rPr lang="pl-PL" b="0" i="0" u="none" strike="noStrike" baseline="-25000">
                <a:solidFill>
                  <a:schemeClr val="tx1"/>
                </a:solidFill>
                <a:effectLst/>
                <a:latin typeface="Cambria" panose="02040503050406030204" pitchFamily="18" charset="0"/>
                <a:ea typeface="Cambria" panose="02040503050406030204" pitchFamily="18" charset="0"/>
              </a:rPr>
              <a:t>1</a:t>
            </a:r>
            <a:r>
              <a:rPr lang="pl-PL" b="0" i="0" u="none" strike="noStrike">
                <a:solidFill>
                  <a:schemeClr val="tx1"/>
                </a:solidFill>
                <a:effectLst/>
                <a:latin typeface="Cambria" panose="02040503050406030204" pitchFamily="18" charset="0"/>
                <a:ea typeface="Cambria" panose="02040503050406030204" pitchFamily="18" charset="0"/>
              </a:rPr>
              <a:t>, v</a:t>
            </a:r>
            <a:r>
              <a:rPr lang="pl-PL" b="0" i="0" u="none" strike="noStrike" baseline="-25000">
                <a:solidFill>
                  <a:schemeClr val="tx1"/>
                </a:solidFill>
                <a:effectLst/>
                <a:latin typeface="Cambria" panose="02040503050406030204" pitchFamily="18" charset="0"/>
                <a:ea typeface="Cambria" panose="02040503050406030204" pitchFamily="18" charset="0"/>
              </a:rPr>
              <a:t>2</a:t>
            </a:r>
            <a:r>
              <a:rPr lang="pl-PL" b="0" i="0" u="none" strike="noStrike">
                <a:solidFill>
                  <a:schemeClr val="tx1"/>
                </a:solidFill>
                <a:effectLst/>
                <a:latin typeface="Cambria" panose="02040503050406030204" pitchFamily="18" charset="0"/>
                <a:ea typeface="Cambria" panose="02040503050406030204" pitchFamily="18" charset="0"/>
              </a:rPr>
              <a:t>⟩ + </a:t>
            </a:r>
            <a:r>
              <a:rPr lang="en-US" b="0" i="0" u="none" strike="noStrike">
                <a:solidFill>
                  <a:schemeClr val="tx1"/>
                </a:solidFill>
                <a:effectLst/>
                <a:latin typeface="Cambria" panose="02040503050406030204" pitchFamily="18" charset="0"/>
                <a:ea typeface="Cambria" panose="02040503050406030204" pitchFamily="18" charset="0"/>
              </a:rPr>
              <a:t>(</a:t>
            </a:r>
            <a:r>
              <a:rPr lang="en-US">
                <a:solidFill>
                  <a:schemeClr val="tx1"/>
                </a:solidFill>
                <a:latin typeface="Cambria" panose="02040503050406030204" pitchFamily="18" charset="0"/>
                <a:ea typeface="Cambria" panose="02040503050406030204" pitchFamily="18" charset="0"/>
              </a:rPr>
              <a:t>p</a:t>
            </a:r>
            <a:r>
              <a:rPr lang="pl-PL" b="0" i="0" u="none" strike="noStrike" baseline="-25000">
                <a:solidFill>
                  <a:schemeClr val="tx1"/>
                </a:solidFill>
                <a:effectLst/>
                <a:latin typeface="Cambria" panose="02040503050406030204" pitchFamily="18" charset="0"/>
                <a:ea typeface="Cambria" panose="02040503050406030204" pitchFamily="18" charset="0"/>
              </a:rPr>
              <a:t>1</a:t>
            </a:r>
            <a:r>
              <a:rPr lang="pl-PL" b="0" i="0" u="none" strike="noStrike">
                <a:solidFill>
                  <a:schemeClr val="tx1"/>
                </a:solidFill>
                <a:effectLst/>
                <a:latin typeface="Cambria" panose="02040503050406030204" pitchFamily="18" charset="0"/>
                <a:ea typeface="Cambria" panose="02040503050406030204" pitchFamily="18" charset="0"/>
              </a:rPr>
              <a:t>, </a:t>
            </a:r>
            <a:r>
              <a:rPr lang="en-US" b="0" i="0" u="none" strike="noStrike">
                <a:solidFill>
                  <a:schemeClr val="tx1"/>
                </a:solidFill>
                <a:effectLst/>
                <a:latin typeface="Cambria" panose="02040503050406030204" pitchFamily="18" charset="0"/>
                <a:ea typeface="Cambria" panose="02040503050406030204" pitchFamily="18" charset="0"/>
              </a:rPr>
              <a:t>p</a:t>
            </a:r>
            <a:r>
              <a:rPr lang="pl-PL" b="0" i="0" u="none" strike="noStrike" baseline="-25000">
                <a:solidFill>
                  <a:schemeClr val="tx1"/>
                </a:solidFill>
                <a:effectLst/>
                <a:latin typeface="Cambria" panose="02040503050406030204" pitchFamily="18" charset="0"/>
                <a:ea typeface="Cambria" panose="02040503050406030204" pitchFamily="18" charset="0"/>
              </a:rPr>
              <a:t>2</a:t>
            </a:r>
            <a:r>
              <a:rPr lang="en-US" b="0" i="0" u="none" strike="noStrike">
                <a:solidFill>
                  <a:schemeClr val="tx1"/>
                </a:solidFill>
                <a:effectLst/>
                <a:latin typeface="Cambria" panose="02040503050406030204" pitchFamily="18" charset="0"/>
                <a:ea typeface="Cambria" panose="02040503050406030204" pitchFamily="18" charset="0"/>
              </a:rPr>
              <a:t>) = (</a:t>
            </a:r>
            <a:r>
              <a:rPr lang="en-US">
                <a:solidFill>
                  <a:schemeClr val="tx1"/>
                </a:solidFill>
                <a:latin typeface="Cambria" panose="02040503050406030204" pitchFamily="18" charset="0"/>
                <a:ea typeface="Cambria" panose="02040503050406030204" pitchFamily="18" charset="0"/>
              </a:rPr>
              <a:t>p</a:t>
            </a:r>
            <a:r>
              <a:rPr lang="en-US" baseline="-25000">
                <a:solidFill>
                  <a:schemeClr val="tx1"/>
                </a:solidFill>
                <a:latin typeface="Cambria" panose="02040503050406030204" pitchFamily="18" charset="0"/>
                <a:ea typeface="Cambria" panose="02040503050406030204" pitchFamily="18" charset="0"/>
              </a:rPr>
              <a:t>3</a:t>
            </a:r>
            <a:r>
              <a:rPr lang="pl-PL" b="0" i="0" u="none" strike="noStrike">
                <a:solidFill>
                  <a:schemeClr val="tx1"/>
                </a:solidFill>
                <a:effectLst/>
                <a:latin typeface="Cambria" panose="02040503050406030204" pitchFamily="18" charset="0"/>
                <a:ea typeface="Cambria" panose="02040503050406030204" pitchFamily="18" charset="0"/>
              </a:rPr>
              <a:t>, </a:t>
            </a:r>
            <a:r>
              <a:rPr lang="en-US" b="0" i="0" u="none" strike="noStrike">
                <a:solidFill>
                  <a:schemeClr val="tx1"/>
                </a:solidFill>
                <a:effectLst/>
                <a:latin typeface="Cambria" panose="02040503050406030204" pitchFamily="18" charset="0"/>
                <a:ea typeface="Cambria" panose="02040503050406030204" pitchFamily="18" charset="0"/>
              </a:rPr>
              <a:t>p</a:t>
            </a:r>
            <a:r>
              <a:rPr lang="en-US" baseline="-25000">
                <a:solidFill>
                  <a:schemeClr val="tx1"/>
                </a:solidFill>
                <a:latin typeface="Cambria" panose="02040503050406030204" pitchFamily="18" charset="0"/>
                <a:ea typeface="Cambria" panose="02040503050406030204" pitchFamily="18" charset="0"/>
              </a:rPr>
              <a:t>4</a:t>
            </a:r>
            <a:r>
              <a:rPr lang="en-US" b="0" i="0" u="none" strike="noStrike">
                <a:solidFill>
                  <a:schemeClr val="tx1"/>
                </a:solidFill>
                <a:effectLst/>
                <a:latin typeface="Cambria" panose="02040503050406030204" pitchFamily="18" charset="0"/>
                <a:ea typeface="Cambria" panose="02040503050406030204" pitchFamily="18" charset="0"/>
              </a:rPr>
              <a:t>)</a:t>
            </a:r>
            <a:endParaRPr lang="en-US" b="1" i="0" u="none" strike="noStrike">
              <a:solidFill>
                <a:schemeClr val="tx1"/>
              </a:solidFill>
              <a:effectLst/>
              <a:latin typeface="Cambria" panose="02040503050406030204" pitchFamily="18" charset="0"/>
              <a:ea typeface="Cambria" panose="02040503050406030204" pitchFamily="18" charset="0"/>
            </a:endParaRPr>
          </a:p>
        </p:txBody>
      </p:sp>
      <p:pic>
        <p:nvPicPr>
          <p:cNvPr id="15" name="Picture 14">
            <a:extLst>
              <a:ext uri="{FF2B5EF4-FFF2-40B4-BE49-F238E27FC236}">
                <a16:creationId xmlns:a16="http://schemas.microsoft.com/office/drawing/2014/main" id="{25F33C49-FA17-A215-14B2-E99B2520E08B}"/>
              </a:ext>
            </a:extLst>
          </p:cNvPr>
          <p:cNvPicPr>
            <a:picLocks noChangeAspect="1"/>
          </p:cNvPicPr>
          <p:nvPr/>
        </p:nvPicPr>
        <p:blipFill>
          <a:blip r:embed="rId6"/>
          <a:stretch>
            <a:fillRect/>
          </a:stretch>
        </p:blipFill>
        <p:spPr>
          <a:xfrm>
            <a:off x="5951532" y="2174474"/>
            <a:ext cx="2520319" cy="2151181"/>
          </a:xfrm>
          <a:prstGeom prst="rect">
            <a:avLst/>
          </a:prstGeom>
        </p:spPr>
      </p:pic>
      <p:pic>
        <p:nvPicPr>
          <p:cNvPr id="17" name="Picture 16">
            <a:extLst>
              <a:ext uri="{FF2B5EF4-FFF2-40B4-BE49-F238E27FC236}">
                <a16:creationId xmlns:a16="http://schemas.microsoft.com/office/drawing/2014/main" id="{8F9A99D5-553A-8950-B30C-E4BB44877DF1}"/>
              </a:ext>
            </a:extLst>
          </p:cNvPr>
          <p:cNvPicPr>
            <a:picLocks noChangeAspect="1"/>
          </p:cNvPicPr>
          <p:nvPr/>
        </p:nvPicPr>
        <p:blipFill>
          <a:blip r:embed="rId7"/>
          <a:stretch>
            <a:fillRect/>
          </a:stretch>
        </p:blipFill>
        <p:spPr>
          <a:xfrm>
            <a:off x="383366" y="2486527"/>
            <a:ext cx="2775442" cy="1637642"/>
          </a:xfrm>
          <a:prstGeom prst="rect">
            <a:avLst/>
          </a:prstGeom>
        </p:spPr>
      </p:pic>
      <p:pic>
        <p:nvPicPr>
          <p:cNvPr id="19" name="Picture 18">
            <a:extLst>
              <a:ext uri="{FF2B5EF4-FFF2-40B4-BE49-F238E27FC236}">
                <a16:creationId xmlns:a16="http://schemas.microsoft.com/office/drawing/2014/main" id="{1AB3AEAB-A973-BDC1-9D78-E213BF906729}"/>
              </a:ext>
            </a:extLst>
          </p:cNvPr>
          <p:cNvPicPr>
            <a:picLocks noChangeAspect="1"/>
          </p:cNvPicPr>
          <p:nvPr/>
        </p:nvPicPr>
        <p:blipFill>
          <a:blip r:embed="rId8"/>
          <a:stretch>
            <a:fillRect/>
          </a:stretch>
        </p:blipFill>
        <p:spPr>
          <a:xfrm>
            <a:off x="3311952" y="2295763"/>
            <a:ext cx="2520096" cy="2037351"/>
          </a:xfrm>
          <a:prstGeom prst="rect">
            <a:avLst/>
          </a:prstGeom>
        </p:spPr>
      </p:pic>
      <p:sp>
        <p:nvSpPr>
          <p:cNvPr id="21" name="TextBox 20">
            <a:extLst>
              <a:ext uri="{FF2B5EF4-FFF2-40B4-BE49-F238E27FC236}">
                <a16:creationId xmlns:a16="http://schemas.microsoft.com/office/drawing/2014/main" id="{26BADA24-6565-39C5-FE14-0805CD230FCC}"/>
              </a:ext>
            </a:extLst>
          </p:cNvPr>
          <p:cNvSpPr txBox="1"/>
          <p:nvPr/>
        </p:nvSpPr>
        <p:spPr>
          <a:xfrm>
            <a:off x="1391955" y="2571749"/>
            <a:ext cx="5899572" cy="523220"/>
          </a:xfrm>
          <a:prstGeom prst="rect">
            <a:avLst/>
          </a:prstGeom>
          <a:noFill/>
        </p:spPr>
        <p:txBody>
          <a:bodyPr wrap="square">
            <a:spAutoFit/>
          </a:bodyPr>
          <a:lstStyle/>
          <a:p>
            <a:pPr rtl="0">
              <a:spcBef>
                <a:spcPts val="1000"/>
              </a:spcBef>
              <a:buNone/>
            </a:pPr>
            <a:r>
              <a:rPr lang="en-US" err="1">
                <a:solidFill>
                  <a:schemeClr val="tx1"/>
                </a:solidFill>
                <a:latin typeface="Cambria" panose="02040503050406030204" pitchFamily="18" charset="0"/>
                <a:ea typeface="Cambria" panose="02040503050406030204" pitchFamily="18" charset="0"/>
              </a:rPr>
              <a:t>Với</a:t>
            </a:r>
            <a:r>
              <a:rPr lang="en-US">
                <a:solidFill>
                  <a:schemeClr val="tx1"/>
                </a:solidFill>
                <a:latin typeface="Cambria" panose="02040503050406030204" pitchFamily="18" charset="0"/>
                <a:ea typeface="Cambria" panose="02040503050406030204" pitchFamily="18" charset="0"/>
              </a:rPr>
              <a:t> </a:t>
            </a:r>
            <a:r>
              <a:rPr lang="en-US" sz="1400" b="1" i="0" u="none" strike="noStrike" err="1">
                <a:solidFill>
                  <a:schemeClr val="tx1"/>
                </a:solidFill>
                <a:effectLst/>
                <a:latin typeface="Cambria" panose="02040503050406030204" pitchFamily="18" charset="0"/>
                <a:ea typeface="Cambria" panose="02040503050406030204" pitchFamily="18" charset="0"/>
              </a:rPr>
              <a:t>i</a:t>
            </a:r>
            <a:r>
              <a:rPr lang="en-US" sz="1400" b="1" i="0" u="none" strike="noStrike">
                <a:solidFill>
                  <a:schemeClr val="tx1"/>
                </a:solidFill>
                <a:effectLst/>
                <a:latin typeface="Cambria" panose="02040503050406030204" pitchFamily="18" charset="0"/>
                <a:ea typeface="Cambria" panose="02040503050406030204" pitchFamily="18" charset="0"/>
              </a:rPr>
              <a:t> </a:t>
            </a:r>
            <a:r>
              <a:rPr lang="en-US" sz="1400" b="0" i="0" u="none" strike="noStrike">
                <a:solidFill>
                  <a:schemeClr val="tx1"/>
                </a:solidFill>
                <a:effectLst/>
                <a:latin typeface="Cambria" panose="02040503050406030204" pitchFamily="18" charset="0"/>
                <a:ea typeface="Cambria" panose="02040503050406030204" pitchFamily="18" charset="0"/>
              </a:rPr>
              <a:t>=</a:t>
            </a:r>
            <a:r>
              <a:rPr lang="en-US" sz="1400" b="1" i="0" u="none" strike="noStrike">
                <a:solidFill>
                  <a:schemeClr val="tx1"/>
                </a:solidFill>
                <a:effectLst/>
                <a:latin typeface="Cambria" panose="02040503050406030204" pitchFamily="18" charset="0"/>
                <a:ea typeface="Cambria" panose="02040503050406030204" pitchFamily="18" charset="0"/>
              </a:rPr>
              <a:t> </a:t>
            </a:r>
            <a:r>
              <a:rPr lang="en-US" sz="1400" b="0" i="0" u="none" strike="noStrike">
                <a:solidFill>
                  <a:schemeClr val="tx1"/>
                </a:solidFill>
                <a:effectLst/>
                <a:latin typeface="Cambria" panose="02040503050406030204" pitchFamily="18" charset="0"/>
                <a:ea typeface="Cambria" panose="02040503050406030204" pitchFamily="18" charset="0"/>
              </a:rPr>
              <a:t>⟨1, 0⟩, </a:t>
            </a:r>
            <a:r>
              <a:rPr lang="en-US" sz="1400" b="1" i="0" u="none" strike="noStrike">
                <a:solidFill>
                  <a:schemeClr val="tx1"/>
                </a:solidFill>
                <a:effectLst/>
                <a:latin typeface="Cambria" panose="02040503050406030204" pitchFamily="18" charset="0"/>
                <a:ea typeface="Cambria" panose="02040503050406030204" pitchFamily="18" charset="0"/>
              </a:rPr>
              <a:t>j </a:t>
            </a:r>
            <a:r>
              <a:rPr lang="en-US" sz="1400" b="0" i="0" u="none" strike="noStrike">
                <a:solidFill>
                  <a:schemeClr val="tx1"/>
                </a:solidFill>
                <a:effectLst/>
                <a:latin typeface="Cambria" panose="02040503050406030204" pitchFamily="18" charset="0"/>
                <a:ea typeface="Cambria" panose="02040503050406030204" pitchFamily="18" charset="0"/>
              </a:rPr>
              <a:t>= ⟨0, 1⟩, </a:t>
            </a:r>
            <a:r>
              <a:rPr lang="en-US" sz="1400" b="0" i="0" u="none" strike="noStrike" err="1">
                <a:solidFill>
                  <a:schemeClr val="tx1"/>
                </a:solidFill>
                <a:effectLst/>
                <a:latin typeface="Cambria" panose="02040503050406030204" pitchFamily="18" charset="0"/>
                <a:ea typeface="Cambria" panose="02040503050406030204" pitchFamily="18" charset="0"/>
              </a:rPr>
              <a:t>bất</a:t>
            </a:r>
            <a:r>
              <a:rPr lang="en-US" sz="1400" b="0" i="0" u="none" strike="noStrike">
                <a:solidFill>
                  <a:schemeClr val="tx1"/>
                </a:solidFill>
                <a:effectLst/>
                <a:latin typeface="Cambria" panose="02040503050406030204" pitchFamily="18" charset="0"/>
                <a:ea typeface="Cambria" panose="02040503050406030204" pitchFamily="18" charset="0"/>
              </a:rPr>
              <a:t> </a:t>
            </a:r>
            <a:r>
              <a:rPr lang="en-US" sz="1400" b="0" i="0" u="none" strike="noStrike" err="1">
                <a:solidFill>
                  <a:schemeClr val="tx1"/>
                </a:solidFill>
                <a:effectLst/>
                <a:latin typeface="Cambria" panose="02040503050406030204" pitchFamily="18" charset="0"/>
                <a:ea typeface="Cambria" panose="02040503050406030204" pitchFamily="18" charset="0"/>
              </a:rPr>
              <a:t>kỳ</a:t>
            </a:r>
            <a:r>
              <a:rPr lang="en-US" sz="1400" b="0" i="0" u="none" strike="noStrike">
                <a:solidFill>
                  <a:schemeClr val="tx1"/>
                </a:solidFill>
                <a:effectLst/>
                <a:latin typeface="Cambria" panose="02040503050406030204" pitchFamily="18" charset="0"/>
                <a:ea typeface="Cambria" panose="02040503050406030204" pitchFamily="18" charset="0"/>
              </a:rPr>
              <a:t> vector </a:t>
            </a:r>
            <a:r>
              <a:rPr lang="en-US" sz="1400" b="1" i="0" u="none" strike="noStrike">
                <a:solidFill>
                  <a:schemeClr val="tx1"/>
                </a:solidFill>
                <a:effectLst/>
                <a:latin typeface="Cambria" panose="02040503050406030204" pitchFamily="18" charset="0"/>
                <a:ea typeface="Cambria" panose="02040503050406030204" pitchFamily="18" charset="0"/>
              </a:rPr>
              <a:t>v </a:t>
            </a:r>
            <a:r>
              <a:rPr lang="en-US" sz="1400" b="0" i="0" u="none" strike="noStrike">
                <a:solidFill>
                  <a:schemeClr val="tx1"/>
                </a:solidFill>
                <a:effectLst/>
                <a:latin typeface="Cambria" panose="02040503050406030204" pitchFamily="18" charset="0"/>
                <a:ea typeface="Cambria" panose="02040503050406030204" pitchFamily="18" charset="0"/>
              </a:rPr>
              <a:t>= ⟨x, y⟩ </a:t>
            </a:r>
            <a:r>
              <a:rPr lang="en-US" sz="1400" b="0" i="0" u="none" strike="noStrike" err="1">
                <a:solidFill>
                  <a:schemeClr val="tx1"/>
                </a:solidFill>
                <a:effectLst/>
                <a:latin typeface="Cambria" panose="02040503050406030204" pitchFamily="18" charset="0"/>
                <a:ea typeface="Cambria" panose="02040503050406030204" pitchFamily="18" charset="0"/>
              </a:rPr>
              <a:t>đều</a:t>
            </a:r>
            <a:r>
              <a:rPr lang="en-US" sz="1400" b="0" i="0" u="none" strike="noStrike">
                <a:solidFill>
                  <a:schemeClr val="tx1"/>
                </a:solidFill>
                <a:effectLst/>
                <a:latin typeface="Cambria" panose="02040503050406030204" pitchFamily="18" charset="0"/>
                <a:ea typeface="Cambria" panose="02040503050406030204" pitchFamily="18" charset="0"/>
              </a:rPr>
              <a:t> </a:t>
            </a:r>
            <a:r>
              <a:rPr lang="en-US" sz="1400" b="0" i="0" u="none" strike="noStrike" err="1">
                <a:solidFill>
                  <a:schemeClr val="tx1"/>
                </a:solidFill>
                <a:effectLst/>
                <a:latin typeface="Cambria" panose="02040503050406030204" pitchFamily="18" charset="0"/>
                <a:ea typeface="Cambria" panose="02040503050406030204" pitchFamily="18" charset="0"/>
              </a:rPr>
              <a:t>có</a:t>
            </a:r>
            <a:r>
              <a:rPr lang="en-US" sz="1400">
                <a:solidFill>
                  <a:schemeClr val="tx1"/>
                </a:solidFill>
                <a:latin typeface="Cambria" panose="02040503050406030204" pitchFamily="18" charset="0"/>
                <a:ea typeface="Cambria" panose="02040503050406030204" pitchFamily="18" charset="0"/>
              </a:rPr>
              <a:t> </a:t>
            </a:r>
            <a:r>
              <a:rPr lang="en-US" sz="1400" b="0" i="0" u="none" strike="noStrike" err="1">
                <a:solidFill>
                  <a:schemeClr val="tx1"/>
                </a:solidFill>
                <a:effectLst/>
                <a:latin typeface="Cambria" panose="02040503050406030204" pitchFamily="18" charset="0"/>
                <a:ea typeface="Cambria" panose="02040503050406030204" pitchFamily="18" charset="0"/>
              </a:rPr>
              <a:t>thể</a:t>
            </a:r>
            <a:r>
              <a:rPr lang="en-US" sz="1400" b="0" i="0" u="none" strike="noStrike">
                <a:solidFill>
                  <a:schemeClr val="tx1"/>
                </a:solidFill>
                <a:effectLst/>
                <a:latin typeface="Cambria" panose="02040503050406030204" pitchFamily="18" charset="0"/>
                <a:ea typeface="Cambria" panose="02040503050406030204" pitchFamily="18" charset="0"/>
              </a:rPr>
              <a:t> </a:t>
            </a:r>
            <a:r>
              <a:rPr lang="en-US" sz="1400" b="0" i="0" u="none" strike="noStrike" err="1">
                <a:solidFill>
                  <a:schemeClr val="tx1"/>
                </a:solidFill>
                <a:effectLst/>
                <a:latin typeface="Cambria" panose="02040503050406030204" pitchFamily="18" charset="0"/>
                <a:ea typeface="Cambria" panose="02040503050406030204" pitchFamily="18" charset="0"/>
              </a:rPr>
              <a:t>viết</a:t>
            </a:r>
            <a:r>
              <a:rPr lang="en-US" sz="1400" b="0" i="0" u="none" strike="noStrike">
                <a:solidFill>
                  <a:schemeClr val="tx1"/>
                </a:solidFill>
                <a:effectLst/>
                <a:latin typeface="Cambria" panose="02040503050406030204" pitchFamily="18" charset="0"/>
                <a:ea typeface="Cambria" panose="02040503050406030204" pitchFamily="18" charset="0"/>
              </a:rPr>
              <a:t> </a:t>
            </a:r>
            <a:r>
              <a:rPr lang="en-US" sz="1400" b="0" i="0" u="none" strike="noStrike" err="1">
                <a:solidFill>
                  <a:schemeClr val="tx1"/>
                </a:solidFill>
                <a:effectLst/>
                <a:latin typeface="Cambria" panose="02040503050406030204" pitchFamily="18" charset="0"/>
                <a:ea typeface="Cambria" panose="02040503050406030204" pitchFamily="18" charset="0"/>
              </a:rPr>
              <a:t>lại</a:t>
            </a:r>
            <a:r>
              <a:rPr lang="en-US" sz="1400" b="0" i="0" u="none" strike="noStrike">
                <a:solidFill>
                  <a:schemeClr val="tx1"/>
                </a:solidFill>
                <a:effectLst/>
                <a:latin typeface="Cambria" panose="02040503050406030204" pitchFamily="18" charset="0"/>
                <a:ea typeface="Cambria" panose="02040503050406030204" pitchFamily="18" charset="0"/>
              </a:rPr>
              <a:t> </a:t>
            </a:r>
            <a:r>
              <a:rPr lang="en-US" sz="1400" b="0" i="0" u="none" strike="noStrike" err="1">
                <a:solidFill>
                  <a:schemeClr val="tx1"/>
                </a:solidFill>
                <a:effectLst/>
                <a:latin typeface="Cambria" panose="02040503050406030204" pitchFamily="18" charset="0"/>
                <a:ea typeface="Cambria" panose="02040503050406030204" pitchFamily="18" charset="0"/>
              </a:rPr>
              <a:t>thông</a:t>
            </a:r>
            <a:r>
              <a:rPr lang="en-US" sz="1400" b="0" i="0" u="none" strike="noStrike">
                <a:solidFill>
                  <a:schemeClr val="tx1"/>
                </a:solidFill>
                <a:effectLst/>
                <a:latin typeface="Cambria" panose="02040503050406030204" pitchFamily="18" charset="0"/>
                <a:ea typeface="Cambria" panose="02040503050406030204" pitchFamily="18" charset="0"/>
              </a:rPr>
              <a:t> qua </a:t>
            </a:r>
            <a:r>
              <a:rPr lang="en-US" sz="1400" b="1" i="0" u="none" strike="noStrike" err="1">
                <a:solidFill>
                  <a:schemeClr val="tx1"/>
                </a:solidFill>
                <a:effectLst/>
                <a:latin typeface="Cambria" panose="02040503050406030204" pitchFamily="18" charset="0"/>
                <a:ea typeface="Cambria" panose="02040503050406030204" pitchFamily="18" charset="0"/>
              </a:rPr>
              <a:t>i</a:t>
            </a:r>
            <a:r>
              <a:rPr lang="en-US" sz="1400" b="0" i="0" u="none" strike="noStrike">
                <a:solidFill>
                  <a:schemeClr val="tx1"/>
                </a:solidFill>
                <a:effectLst/>
                <a:latin typeface="Cambria" panose="02040503050406030204" pitchFamily="18" charset="0"/>
                <a:ea typeface="Cambria" panose="02040503050406030204" pitchFamily="18" charset="0"/>
              </a:rPr>
              <a:t> </a:t>
            </a:r>
            <a:r>
              <a:rPr lang="en-US" sz="1400" b="0" i="0" u="none" strike="noStrike" err="1">
                <a:solidFill>
                  <a:schemeClr val="tx1"/>
                </a:solidFill>
                <a:effectLst/>
                <a:latin typeface="Cambria" panose="02040503050406030204" pitchFamily="18" charset="0"/>
                <a:ea typeface="Cambria" panose="02040503050406030204" pitchFamily="18" charset="0"/>
              </a:rPr>
              <a:t>và</a:t>
            </a:r>
            <a:r>
              <a:rPr lang="en-US" sz="1400" b="0" i="0" u="none" strike="noStrike">
                <a:solidFill>
                  <a:schemeClr val="tx1"/>
                </a:solidFill>
                <a:effectLst/>
                <a:latin typeface="Cambria" panose="02040503050406030204" pitchFamily="18" charset="0"/>
                <a:ea typeface="Cambria" panose="02040503050406030204" pitchFamily="18" charset="0"/>
              </a:rPr>
              <a:t> </a:t>
            </a:r>
            <a:r>
              <a:rPr lang="en-US" sz="1400" b="1" i="0" u="none" strike="noStrike">
                <a:solidFill>
                  <a:schemeClr val="tx1"/>
                </a:solidFill>
                <a:effectLst/>
                <a:latin typeface="Cambria" panose="02040503050406030204" pitchFamily="18" charset="0"/>
                <a:ea typeface="Cambria" panose="02040503050406030204" pitchFamily="18" charset="0"/>
              </a:rPr>
              <a:t>j</a:t>
            </a:r>
            <a:r>
              <a:rPr lang="en-US" sz="1400" b="1">
                <a:solidFill>
                  <a:schemeClr val="tx1"/>
                </a:solidFill>
                <a:latin typeface="Cambria" panose="02040503050406030204" pitchFamily="18" charset="0"/>
                <a:ea typeface="Cambria" panose="02040503050406030204" pitchFamily="18" charset="0"/>
              </a:rPr>
              <a:t>: </a:t>
            </a:r>
            <a:r>
              <a:rPr lang="en-US" b="1" i="0" u="none" strike="noStrike">
                <a:solidFill>
                  <a:srgbClr val="7030A0"/>
                </a:solidFill>
                <a:effectLst/>
                <a:latin typeface="Cambria" panose="02040503050406030204" pitchFamily="18" charset="0"/>
                <a:ea typeface="Cambria" panose="02040503050406030204" pitchFamily="18" charset="0"/>
              </a:rPr>
              <a:t>v</a:t>
            </a:r>
            <a:r>
              <a:rPr lang="en-US" b="0" i="0" u="none" strike="noStrike">
                <a:solidFill>
                  <a:srgbClr val="7030A0"/>
                </a:solidFill>
                <a:effectLst/>
                <a:latin typeface="Cambria" panose="02040503050406030204" pitchFamily="18" charset="0"/>
                <a:ea typeface="Cambria" panose="02040503050406030204" pitchFamily="18" charset="0"/>
              </a:rPr>
              <a:t> = ⟨x, y⟩ = ⟨x, 0⟩ + ⟨0, y⟩ = x.⟨1, 0⟩ + y.⟨0, 1⟩ = </a:t>
            </a:r>
            <a:r>
              <a:rPr lang="en-US" b="0" i="0" u="none" strike="noStrike" err="1">
                <a:solidFill>
                  <a:srgbClr val="7030A0"/>
                </a:solidFill>
                <a:effectLst/>
                <a:latin typeface="Cambria" panose="02040503050406030204" pitchFamily="18" charset="0"/>
                <a:ea typeface="Cambria" panose="02040503050406030204" pitchFamily="18" charset="0"/>
              </a:rPr>
              <a:t>x.</a:t>
            </a:r>
            <a:r>
              <a:rPr lang="en-US" b="1" i="0" u="none" strike="noStrike" err="1">
                <a:solidFill>
                  <a:srgbClr val="7030A0"/>
                </a:solidFill>
                <a:effectLst/>
                <a:latin typeface="Cambria" panose="02040503050406030204" pitchFamily="18" charset="0"/>
                <a:ea typeface="Cambria" panose="02040503050406030204" pitchFamily="18" charset="0"/>
              </a:rPr>
              <a:t>i</a:t>
            </a:r>
            <a:r>
              <a:rPr lang="en-US" b="1" i="0" u="none" strike="noStrike">
                <a:solidFill>
                  <a:srgbClr val="7030A0"/>
                </a:solidFill>
                <a:effectLst/>
                <a:latin typeface="Cambria" panose="02040503050406030204" pitchFamily="18" charset="0"/>
                <a:ea typeface="Cambria" panose="02040503050406030204" pitchFamily="18" charset="0"/>
              </a:rPr>
              <a:t> </a:t>
            </a:r>
            <a:r>
              <a:rPr lang="en-US" b="0" i="0" u="none" strike="noStrike">
                <a:solidFill>
                  <a:srgbClr val="7030A0"/>
                </a:solidFill>
                <a:effectLst/>
                <a:latin typeface="Cambria" panose="02040503050406030204" pitchFamily="18" charset="0"/>
                <a:ea typeface="Cambria" panose="02040503050406030204" pitchFamily="18" charset="0"/>
              </a:rPr>
              <a:t>+ </a:t>
            </a:r>
            <a:r>
              <a:rPr lang="en-US" b="0" i="0" u="none" strike="noStrike" err="1">
                <a:solidFill>
                  <a:srgbClr val="7030A0"/>
                </a:solidFill>
                <a:effectLst/>
                <a:latin typeface="Cambria" panose="02040503050406030204" pitchFamily="18" charset="0"/>
                <a:ea typeface="Cambria" panose="02040503050406030204" pitchFamily="18" charset="0"/>
              </a:rPr>
              <a:t>y.</a:t>
            </a:r>
            <a:r>
              <a:rPr lang="en-US" b="1" i="0" u="none" strike="noStrike" err="1">
                <a:solidFill>
                  <a:srgbClr val="7030A0"/>
                </a:solidFill>
                <a:effectLst/>
                <a:latin typeface="Cambria" panose="02040503050406030204" pitchFamily="18" charset="0"/>
                <a:ea typeface="Cambria" panose="02040503050406030204" pitchFamily="18" charset="0"/>
              </a:rPr>
              <a:t>j</a:t>
            </a:r>
            <a:endParaRPr lang="en-US" b="1" i="0" u="none" strike="noStrike">
              <a:solidFill>
                <a:srgbClr val="7030A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725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odchasan" panose="00000500000000000000" pitchFamily="2" charset="-34"/>
                <a:cs typeface="Kodchasan" panose="00000500000000000000" pitchFamily="2" charset="-34"/>
              </a:rPr>
              <a:t>Các phần trong bài thuyết trình</a:t>
            </a:r>
            <a:endParaRPr>
              <a:latin typeface="Kodchasan" panose="00000500000000000000" pitchFamily="2" charset="-34"/>
              <a:cs typeface="Kodchasan" panose="00000500000000000000" pitchFamily="2" charset="-34"/>
            </a:endParaRPr>
          </a:p>
        </p:txBody>
      </p:sp>
      <p:sp>
        <p:nvSpPr>
          <p:cNvPr id="305" name="Google Shape;305;p35"/>
          <p:cNvSpPr txBox="1">
            <a:spLocks noGrp="1"/>
          </p:cNvSpPr>
          <p:nvPr>
            <p:ph type="title" idx="7"/>
          </p:nvPr>
        </p:nvSpPr>
        <p:spPr>
          <a:xfrm>
            <a:off x="690551" y="1251395"/>
            <a:ext cx="764149"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06" name="Google Shape;306;p35"/>
          <p:cNvSpPr txBox="1">
            <a:spLocks noGrp="1"/>
          </p:cNvSpPr>
          <p:nvPr>
            <p:ph type="title" idx="8"/>
          </p:nvPr>
        </p:nvSpPr>
        <p:spPr>
          <a:xfrm>
            <a:off x="2569933" y="299793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07" name="Google Shape;307;p35"/>
          <p:cNvSpPr txBox="1">
            <a:spLocks noGrp="1"/>
          </p:cNvSpPr>
          <p:nvPr>
            <p:ph type="title" idx="9"/>
          </p:nvPr>
        </p:nvSpPr>
        <p:spPr>
          <a:xfrm>
            <a:off x="3343071" y="1283145"/>
            <a:ext cx="956950" cy="4158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08" name="Google Shape;308;p35"/>
          <p:cNvSpPr txBox="1">
            <a:spLocks noGrp="1"/>
          </p:cNvSpPr>
          <p:nvPr>
            <p:ph type="title" idx="13"/>
          </p:nvPr>
        </p:nvSpPr>
        <p:spPr>
          <a:xfrm>
            <a:off x="4934805" y="2895378"/>
            <a:ext cx="108395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09" name="Google Shape;309;p35"/>
          <p:cNvSpPr txBox="1">
            <a:spLocks noGrp="1"/>
          </p:cNvSpPr>
          <p:nvPr>
            <p:ph type="title" idx="14"/>
          </p:nvPr>
        </p:nvSpPr>
        <p:spPr>
          <a:xfrm>
            <a:off x="5966149" y="1283145"/>
            <a:ext cx="956950" cy="4158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1" name="Google Shape;311;p35"/>
          <p:cNvSpPr txBox="1">
            <a:spLocks noGrp="1"/>
          </p:cNvSpPr>
          <p:nvPr>
            <p:ph type="subTitle" idx="16"/>
          </p:nvPr>
        </p:nvSpPr>
        <p:spPr>
          <a:xfrm>
            <a:off x="690552" y="1698995"/>
            <a:ext cx="1986280" cy="1061766"/>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sz="1800" b="1">
                <a:latin typeface="Consolas" panose="020B0609020204030204" pitchFamily="49" charset="0"/>
              </a:rPr>
              <a:t>Biểu diễn các đối tượng hình học</a:t>
            </a:r>
            <a:endParaRPr sz="1800" b="1">
              <a:latin typeface="Consolas" panose="020B0609020204030204" pitchFamily="49" charset="0"/>
            </a:endParaRPr>
          </a:p>
        </p:txBody>
      </p:sp>
      <p:sp>
        <p:nvSpPr>
          <p:cNvPr id="313" name="Google Shape;313;p35"/>
          <p:cNvSpPr txBox="1">
            <a:spLocks noGrp="1"/>
          </p:cNvSpPr>
          <p:nvPr>
            <p:ph type="subTitle" idx="18"/>
          </p:nvPr>
        </p:nvSpPr>
        <p:spPr>
          <a:xfrm>
            <a:off x="3343071" y="1698995"/>
            <a:ext cx="1807967"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Consolas" panose="020B0609020204030204" pitchFamily="49" charset="0"/>
              </a:rPr>
              <a:t>Nhân ma trận </a:t>
            </a:r>
            <a:endParaRPr sz="1800" b="1">
              <a:latin typeface="Consolas" panose="020B0609020204030204" pitchFamily="49" charset="0"/>
            </a:endParaRPr>
          </a:p>
        </p:txBody>
      </p:sp>
      <p:sp>
        <p:nvSpPr>
          <p:cNvPr id="314" name="Google Shape;314;p35"/>
          <p:cNvSpPr txBox="1">
            <a:spLocks noGrp="1"/>
          </p:cNvSpPr>
          <p:nvPr>
            <p:ph type="subTitle" idx="19"/>
          </p:nvPr>
        </p:nvSpPr>
        <p:spPr>
          <a:xfrm>
            <a:off x="2569933" y="3455504"/>
            <a:ext cx="1330074"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Consolas" panose="020B0609020204030204" pitchFamily="49" charset="0"/>
              </a:rPr>
              <a:t>Ứng dụng</a:t>
            </a:r>
            <a:endParaRPr sz="1800" b="1">
              <a:latin typeface="Consolas" panose="020B0609020204030204" pitchFamily="49" charset="0"/>
            </a:endParaRPr>
          </a:p>
        </p:txBody>
      </p:sp>
      <p:sp>
        <p:nvSpPr>
          <p:cNvPr id="315" name="Google Shape;315;p35"/>
          <p:cNvSpPr txBox="1">
            <a:spLocks noGrp="1"/>
          </p:cNvSpPr>
          <p:nvPr>
            <p:ph type="subTitle" idx="20"/>
          </p:nvPr>
        </p:nvSpPr>
        <p:spPr>
          <a:xfrm>
            <a:off x="4934805" y="3342978"/>
            <a:ext cx="1818809" cy="7428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Consolas" panose="020B0609020204030204" pitchFamily="49" charset="0"/>
              </a:rPr>
              <a:t>Cấu trúc dữ liệu mesh</a:t>
            </a:r>
            <a:endParaRPr sz="1800" b="1">
              <a:latin typeface="Consolas" panose="020B0609020204030204" pitchFamily="49" charset="0"/>
            </a:endParaRPr>
          </a:p>
        </p:txBody>
      </p:sp>
      <p:sp>
        <p:nvSpPr>
          <p:cNvPr id="3" name="TextBox 2">
            <a:extLst>
              <a:ext uri="{FF2B5EF4-FFF2-40B4-BE49-F238E27FC236}">
                <a16:creationId xmlns:a16="http://schemas.microsoft.com/office/drawing/2014/main" id="{4501967B-8E7A-F345-3FAC-A5AF5171D1E5}"/>
              </a:ext>
            </a:extLst>
          </p:cNvPr>
          <p:cNvSpPr txBox="1"/>
          <p:nvPr/>
        </p:nvSpPr>
        <p:spPr>
          <a:xfrm>
            <a:off x="5966149" y="1701438"/>
            <a:ext cx="1986280" cy="923330"/>
          </a:xfrm>
          <a:prstGeom prst="rect">
            <a:avLst/>
          </a:prstGeom>
          <a:noFill/>
        </p:spPr>
        <p:txBody>
          <a:bodyPr wrap="square">
            <a:spAutoFit/>
          </a:bodyPr>
          <a:lstStyle/>
          <a:p>
            <a:pPr marL="0" lvl="0" indent="0" algn="just" rtl="0">
              <a:spcBef>
                <a:spcPts val="0"/>
              </a:spcBef>
              <a:spcAft>
                <a:spcPts val="0"/>
              </a:spcAft>
              <a:buNone/>
            </a:pPr>
            <a:r>
              <a:rPr lang="vi-VN" sz="1800" b="1">
                <a:latin typeface="Consolas" panose="020B0609020204030204" pitchFamily="49" charset="0"/>
              </a:rPr>
              <a:t>Các phép biến đổi trên đối tượng hình học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F35A08D0-B2F7-4F3B-5AE4-C097532435AB}"/>
            </a:ext>
          </a:extLst>
        </p:cNvPr>
        <p:cNvGrpSpPr/>
        <p:nvPr/>
      </p:nvGrpSpPr>
      <p:grpSpPr>
        <a:xfrm>
          <a:off x="0" y="0"/>
          <a:ext cx="0" cy="0"/>
          <a:chOff x="0" y="0"/>
          <a:chExt cx="0" cy="0"/>
        </a:xfrm>
      </p:grpSpPr>
      <p:sp>
        <p:nvSpPr>
          <p:cNvPr id="339" name="Google Shape;339;p37">
            <a:extLst>
              <a:ext uri="{FF2B5EF4-FFF2-40B4-BE49-F238E27FC236}">
                <a16:creationId xmlns:a16="http://schemas.microsoft.com/office/drawing/2014/main" id="{872097C9-0361-1545-3546-76492DA8354E}"/>
              </a:ext>
            </a:extLst>
          </p:cNvPr>
          <p:cNvSpPr/>
          <p:nvPr/>
        </p:nvSpPr>
        <p:spPr>
          <a:xfrm>
            <a:off x="8703917" y="4591527"/>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C7F73689-760D-F522-83B0-9F788AF96DDD}"/>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4DA21E29-22F9-EE23-B9E4-64EA167FA275}"/>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9579AE40-A3E8-20B9-FDA6-01B767B3F415}"/>
              </a:ext>
            </a:extLst>
          </p:cNvPr>
          <p:cNvGrpSpPr/>
          <p:nvPr/>
        </p:nvGrpSpPr>
        <p:grpSpPr>
          <a:xfrm>
            <a:off x="7598421" y="169334"/>
            <a:ext cx="4015161" cy="4355430"/>
            <a:chOff x="4944263" y="345404"/>
            <a:chExt cx="4015161" cy="4355430"/>
          </a:xfrm>
        </p:grpSpPr>
        <p:pic>
          <p:nvPicPr>
            <p:cNvPr id="343" name="Google Shape;343;p37">
              <a:extLst>
                <a:ext uri="{FF2B5EF4-FFF2-40B4-BE49-F238E27FC236}">
                  <a16:creationId xmlns:a16="http://schemas.microsoft.com/office/drawing/2014/main" id="{90354EED-09CA-3236-C78F-7BDF0C60B68B}"/>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828D0E4B-0AE2-B9B4-15AE-CC61FE8FF092}"/>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47E49F94-9B1B-22B6-BD7D-E8DDFA63FCB9}"/>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E0258699-3FFD-5AD5-1290-B57EDCC84997}"/>
              </a:ext>
            </a:extLst>
          </p:cNvPr>
          <p:cNvSpPr/>
          <p:nvPr/>
        </p:nvSpPr>
        <p:spPr>
          <a:xfrm>
            <a:off x="-88950" y="336352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0" name="Google Shape;413;p42">
            <a:extLst>
              <a:ext uri="{FF2B5EF4-FFF2-40B4-BE49-F238E27FC236}">
                <a16:creationId xmlns:a16="http://schemas.microsoft.com/office/drawing/2014/main" id="{998AA265-A487-04B7-70DF-E521F2E9E3E1}"/>
              </a:ext>
            </a:extLst>
          </p:cNvPr>
          <p:cNvSpPr txBox="1">
            <a:spLocks noGrp="1"/>
          </p:cNvSpPr>
          <p:nvPr>
            <p:ph type="title"/>
          </p:nvPr>
        </p:nvSpPr>
        <p:spPr>
          <a:xfrm>
            <a:off x="760880" y="358219"/>
            <a:ext cx="5969409" cy="5591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err="1">
                <a:latin typeface="Kodchasan" panose="00000500000000000000" pitchFamily="2" charset="-34"/>
                <a:cs typeface="Kodchasan" panose="00000500000000000000" pitchFamily="2" charset="-34"/>
              </a:rPr>
              <a:t>Biến</a:t>
            </a:r>
            <a:r>
              <a:rPr lang="en-US" sz="2500">
                <a:latin typeface="Kodchasan" panose="00000500000000000000" pitchFamily="2" charset="-34"/>
                <a:cs typeface="Kodchasan" panose="00000500000000000000" pitchFamily="2" charset="-34"/>
              </a:rPr>
              <a:t> </a:t>
            </a:r>
            <a:r>
              <a:rPr lang="en-US" sz="2500" err="1">
                <a:latin typeface="Kodchasan" panose="00000500000000000000" pitchFamily="2" charset="-34"/>
                <a:cs typeface="Kodchasan" panose="00000500000000000000" pitchFamily="2" charset="-34"/>
              </a:rPr>
              <a:t>đổi</a:t>
            </a:r>
            <a:r>
              <a:rPr lang="en-US" sz="2500">
                <a:latin typeface="Kodchasan" panose="00000500000000000000" pitchFamily="2" charset="-34"/>
                <a:cs typeface="Kodchasan" panose="00000500000000000000" pitchFamily="2" charset="-34"/>
              </a:rPr>
              <a:t> </a:t>
            </a:r>
            <a:r>
              <a:rPr lang="en-US" sz="2500" err="1">
                <a:latin typeface="Kodchasan" panose="00000500000000000000" pitchFamily="2" charset="-34"/>
                <a:cs typeface="Kodchasan" panose="00000500000000000000" pitchFamily="2" charset="-34"/>
              </a:rPr>
              <a:t>tuyến</a:t>
            </a:r>
            <a:r>
              <a:rPr lang="en-US" sz="2500">
                <a:latin typeface="Kodchasan" panose="00000500000000000000" pitchFamily="2" charset="-34"/>
                <a:cs typeface="Kodchasan" panose="00000500000000000000" pitchFamily="2" charset="-34"/>
              </a:rPr>
              <a:t> </a:t>
            </a:r>
            <a:r>
              <a:rPr lang="en-US" sz="2500" err="1">
                <a:latin typeface="Kodchasan" panose="00000500000000000000" pitchFamily="2" charset="-34"/>
                <a:cs typeface="Kodchasan" panose="00000500000000000000" pitchFamily="2" charset="-34"/>
              </a:rPr>
              <a:t>tính</a:t>
            </a:r>
            <a:r>
              <a:rPr lang="en-US" sz="2500">
                <a:latin typeface="Kodchasan" panose="00000500000000000000" pitchFamily="2" charset="-34"/>
                <a:cs typeface="Kodchasan" panose="00000500000000000000" pitchFamily="2" charset="-34"/>
              </a:rPr>
              <a:t> </a:t>
            </a:r>
            <a:r>
              <a:rPr lang="en-US" sz="2500" err="1">
                <a:latin typeface="Kodchasan" panose="00000500000000000000" pitchFamily="2" charset="-34"/>
                <a:cs typeface="Kodchasan" panose="00000500000000000000" pitchFamily="2" charset="-34"/>
              </a:rPr>
              <a:t>và</a:t>
            </a:r>
            <a:r>
              <a:rPr lang="en-US" sz="2500">
                <a:latin typeface="Kodchasan" panose="00000500000000000000" pitchFamily="2" charset="-34"/>
                <a:cs typeface="Kodchasan" panose="00000500000000000000" pitchFamily="2" charset="-34"/>
              </a:rPr>
              <a:t> ma </a:t>
            </a:r>
            <a:r>
              <a:rPr lang="en-US" sz="2500" err="1">
                <a:latin typeface="Kodchasan" panose="00000500000000000000" pitchFamily="2" charset="-34"/>
                <a:cs typeface="Kodchasan" panose="00000500000000000000" pitchFamily="2" charset="-34"/>
              </a:rPr>
              <a:t>trận</a:t>
            </a:r>
            <a:endParaRPr sz="2500">
              <a:latin typeface="Kodchasan" panose="00000500000000000000" pitchFamily="2" charset="-34"/>
              <a:cs typeface="Kodchasan" panose="00000500000000000000" pitchFamily="2" charset="-34"/>
            </a:endParaRPr>
          </a:p>
        </p:txBody>
      </p:sp>
      <p:sp>
        <p:nvSpPr>
          <p:cNvPr id="11" name="TextBox 10">
            <a:extLst>
              <a:ext uri="{FF2B5EF4-FFF2-40B4-BE49-F238E27FC236}">
                <a16:creationId xmlns:a16="http://schemas.microsoft.com/office/drawing/2014/main" id="{1B894648-D234-67AE-B990-AF9362346742}"/>
              </a:ext>
            </a:extLst>
          </p:cNvPr>
          <p:cNvSpPr txBox="1"/>
          <p:nvPr/>
        </p:nvSpPr>
        <p:spPr>
          <a:xfrm>
            <a:off x="735240" y="1108261"/>
            <a:ext cx="3994242" cy="523220"/>
          </a:xfrm>
          <a:prstGeom prst="rect">
            <a:avLst/>
          </a:prstGeom>
          <a:noFill/>
        </p:spPr>
        <p:txBody>
          <a:bodyPr wrap="square">
            <a:spAutoFit/>
          </a:bodyPr>
          <a:lstStyle/>
          <a:p>
            <a:pPr algn="just"/>
            <a:r>
              <a:rPr lang="en-US">
                <a:solidFill>
                  <a:schemeClr val="tx1"/>
                </a:solidFill>
                <a:latin typeface="Cambria" panose="02040503050406030204" pitchFamily="18" charset="0"/>
                <a:ea typeface="Cambria" panose="02040503050406030204" pitchFamily="18" charset="0"/>
              </a:rPr>
              <a:t>Các </a:t>
            </a:r>
            <a:r>
              <a:rPr lang="en-US" err="1">
                <a:solidFill>
                  <a:schemeClr val="tx1"/>
                </a:solidFill>
                <a:latin typeface="Cambria" panose="02040503050406030204" pitchFamily="18" charset="0"/>
                <a:ea typeface="Cambria" panose="02040503050406030204" pitchFamily="18" charset="0"/>
              </a:rPr>
              <a:t>hàm</a:t>
            </a:r>
            <a:r>
              <a:rPr lang="en-US">
                <a:solidFill>
                  <a:schemeClr val="tx1"/>
                </a:solidFill>
                <a:latin typeface="Cambria" panose="02040503050406030204" pitchFamily="18" charset="0"/>
                <a:ea typeface="Cambria" panose="02040503050406030204" pitchFamily="18" charset="0"/>
              </a:rPr>
              <a:t> vector </a:t>
            </a:r>
            <a:r>
              <a:rPr lang="en-US" err="1">
                <a:solidFill>
                  <a:schemeClr val="tx1"/>
                </a:solidFill>
                <a:latin typeface="Cambria" panose="02040503050406030204" pitchFamily="18" charset="0"/>
                <a:ea typeface="Cambria" panose="02040503050406030204" pitchFamily="18" charset="0"/>
              </a:rPr>
              <a:t>có</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thể</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được</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viết</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như</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sau</a:t>
            </a:r>
            <a:r>
              <a:rPr lang="en-US">
                <a:solidFill>
                  <a:schemeClr val="tx1"/>
                </a:solidFill>
                <a:latin typeface="Cambria" panose="02040503050406030204" pitchFamily="18" charset="0"/>
                <a:ea typeface="Cambria" panose="02040503050406030204" pitchFamily="18" charset="0"/>
              </a:rPr>
              <a:t>:</a:t>
            </a:r>
          </a:p>
          <a:p>
            <a:pPr marL="285750" indent="-285750" algn="just">
              <a:buFont typeface="Courier New" panose="02070309020205020404" pitchFamily="49" charset="0"/>
              <a:buChar char="o"/>
            </a:pPr>
            <a:r>
              <a:rPr lang="en-US">
                <a:latin typeface="Cambria" panose="02040503050406030204" pitchFamily="18" charset="0"/>
                <a:ea typeface="Cambria" panose="02040503050406030204" pitchFamily="18" charset="0"/>
              </a:rPr>
              <a:t>F((p</a:t>
            </a:r>
            <a:r>
              <a:rPr lang="en-US" baseline="-25000">
                <a:latin typeface="Cambria" panose="02040503050406030204" pitchFamily="18" charset="0"/>
                <a:ea typeface="Cambria" panose="02040503050406030204" pitchFamily="18" charset="0"/>
              </a:rPr>
              <a:t>1</a:t>
            </a:r>
            <a:r>
              <a:rPr lang="en-US">
                <a:latin typeface="Cambria" panose="02040503050406030204" pitchFamily="18" charset="0"/>
                <a:ea typeface="Cambria" panose="02040503050406030204" pitchFamily="18" charset="0"/>
              </a:rPr>
              <a:t>, p</a:t>
            </a:r>
            <a:r>
              <a:rPr lang="en-US" baseline="-25000">
                <a:latin typeface="Cambria" panose="02040503050406030204" pitchFamily="18" charset="0"/>
                <a:ea typeface="Cambria" panose="02040503050406030204" pitchFamily="18" charset="0"/>
              </a:rPr>
              <a:t>2</a:t>
            </a:r>
            <a:r>
              <a:rPr lang="en-US">
                <a:latin typeface="Cambria" panose="02040503050406030204" pitchFamily="18" charset="0"/>
                <a:ea typeface="Cambria" panose="02040503050406030204" pitchFamily="18" charset="0"/>
              </a:rPr>
              <a:t>)) = (q</a:t>
            </a:r>
            <a:r>
              <a:rPr lang="en-US" baseline="-25000">
                <a:latin typeface="Cambria" panose="02040503050406030204" pitchFamily="18" charset="0"/>
                <a:ea typeface="Cambria" panose="02040503050406030204" pitchFamily="18" charset="0"/>
              </a:rPr>
              <a:t>1</a:t>
            </a:r>
            <a:r>
              <a:rPr lang="en-US">
                <a:latin typeface="Cambria" panose="02040503050406030204" pitchFamily="18" charset="0"/>
                <a:ea typeface="Cambria" panose="02040503050406030204" pitchFamily="18" charset="0"/>
              </a:rPr>
              <a:t>, q</a:t>
            </a:r>
            <a:r>
              <a:rPr lang="en-US" baseline="-25000">
                <a:latin typeface="Cambria" panose="02040503050406030204" pitchFamily="18" charset="0"/>
                <a:ea typeface="Cambria" panose="02040503050406030204" pitchFamily="18" charset="0"/>
              </a:rPr>
              <a:t>2</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hoặc</a:t>
            </a:r>
            <a:r>
              <a:rPr lang="en-US">
                <a:latin typeface="Cambria" panose="02040503050406030204" pitchFamily="18" charset="0"/>
                <a:ea typeface="Cambria" panose="02040503050406030204" pitchFamily="18" charset="0"/>
              </a:rPr>
              <a:t> F(⟨v</a:t>
            </a:r>
            <a:r>
              <a:rPr lang="en-US" baseline="-25000">
                <a:latin typeface="Cambria" panose="02040503050406030204" pitchFamily="18" charset="0"/>
                <a:ea typeface="Cambria" panose="02040503050406030204" pitchFamily="18" charset="0"/>
              </a:rPr>
              <a:t>1</a:t>
            </a:r>
            <a:r>
              <a:rPr lang="en-US">
                <a:latin typeface="Cambria" panose="02040503050406030204" pitchFamily="18" charset="0"/>
                <a:ea typeface="Cambria" panose="02040503050406030204" pitchFamily="18" charset="0"/>
              </a:rPr>
              <a:t>, v</a:t>
            </a:r>
            <a:r>
              <a:rPr lang="en-US" baseline="-25000">
                <a:latin typeface="Cambria" panose="02040503050406030204" pitchFamily="18" charset="0"/>
                <a:ea typeface="Cambria" panose="02040503050406030204" pitchFamily="18" charset="0"/>
              </a:rPr>
              <a:t>2</a:t>
            </a:r>
            <a:r>
              <a:rPr lang="en-US">
                <a:latin typeface="Cambria" panose="02040503050406030204" pitchFamily="18" charset="0"/>
                <a:ea typeface="Cambria" panose="02040503050406030204" pitchFamily="18" charset="0"/>
              </a:rPr>
              <a:t>⟩) = ⟨w</a:t>
            </a:r>
            <a:r>
              <a:rPr lang="en-US" baseline="-25000">
                <a:latin typeface="Cambria" panose="02040503050406030204" pitchFamily="18" charset="0"/>
                <a:ea typeface="Cambria" panose="02040503050406030204" pitchFamily="18" charset="0"/>
              </a:rPr>
              <a:t>1</a:t>
            </a:r>
            <a:r>
              <a:rPr lang="en-US">
                <a:latin typeface="Cambria" panose="02040503050406030204" pitchFamily="18" charset="0"/>
                <a:ea typeface="Cambria" panose="02040503050406030204" pitchFamily="18" charset="0"/>
              </a:rPr>
              <a:t>, w</a:t>
            </a:r>
            <a:r>
              <a:rPr lang="en-US" baseline="-25000">
                <a:latin typeface="Cambria" panose="02040503050406030204" pitchFamily="18" charset="0"/>
                <a:ea typeface="Cambria" panose="02040503050406030204" pitchFamily="18" charset="0"/>
              </a:rPr>
              <a:t>2</a:t>
            </a:r>
            <a:r>
              <a:rPr lang="en-US">
                <a:latin typeface="Cambria" panose="02040503050406030204" pitchFamily="18" charset="0"/>
                <a:ea typeface="Cambria" panose="02040503050406030204" pitchFamily="18" charset="0"/>
              </a:rPr>
              <a:t>⟩</a:t>
            </a:r>
          </a:p>
        </p:txBody>
      </p:sp>
      <p:pic>
        <p:nvPicPr>
          <p:cNvPr id="13" name="Picture 12">
            <a:extLst>
              <a:ext uri="{FF2B5EF4-FFF2-40B4-BE49-F238E27FC236}">
                <a16:creationId xmlns:a16="http://schemas.microsoft.com/office/drawing/2014/main" id="{2519692E-6FEF-CFBE-C0CF-1F991CB00DF5}"/>
              </a:ext>
            </a:extLst>
          </p:cNvPr>
          <p:cNvPicPr>
            <a:picLocks noChangeAspect="1"/>
          </p:cNvPicPr>
          <p:nvPr/>
        </p:nvPicPr>
        <p:blipFill>
          <a:blip r:embed="rId6"/>
          <a:stretch>
            <a:fillRect/>
          </a:stretch>
        </p:blipFill>
        <p:spPr>
          <a:xfrm>
            <a:off x="4864546" y="917371"/>
            <a:ext cx="2238687" cy="905001"/>
          </a:xfrm>
          <a:prstGeom prst="rect">
            <a:avLst/>
          </a:prstGeom>
        </p:spPr>
      </p:pic>
      <p:sp>
        <p:nvSpPr>
          <p:cNvPr id="14" name="TextBox 13">
            <a:extLst>
              <a:ext uri="{FF2B5EF4-FFF2-40B4-BE49-F238E27FC236}">
                <a16:creationId xmlns:a16="http://schemas.microsoft.com/office/drawing/2014/main" id="{EE62FD0E-125E-1CCA-365A-30D721D01B39}"/>
              </a:ext>
            </a:extLst>
          </p:cNvPr>
          <p:cNvSpPr txBox="1"/>
          <p:nvPr/>
        </p:nvSpPr>
        <p:spPr>
          <a:xfrm>
            <a:off x="760880" y="1819054"/>
            <a:ext cx="3994242" cy="1815882"/>
          </a:xfrm>
          <a:prstGeom prst="rect">
            <a:avLst/>
          </a:prstGeom>
          <a:noFill/>
        </p:spPr>
        <p:txBody>
          <a:bodyPr wrap="square">
            <a:spAutoFit/>
          </a:bodyPr>
          <a:lstStyle/>
          <a:p>
            <a:pPr algn="just"/>
            <a:r>
              <a:rPr lang="en-US" err="1">
                <a:solidFill>
                  <a:schemeClr val="tx1"/>
                </a:solidFill>
                <a:latin typeface="Cambria" panose="02040503050406030204" pitchFamily="18" charset="0"/>
                <a:ea typeface="Cambria" panose="02040503050406030204" pitchFamily="18" charset="0"/>
              </a:rPr>
              <a:t>Hàm</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tuyến</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tính</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là</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hàm</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thõa</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mãn</a:t>
            </a:r>
            <a:r>
              <a:rPr lang="en-US">
                <a:solidFill>
                  <a:schemeClr val="tx1"/>
                </a:solidFill>
                <a:latin typeface="Cambria" panose="02040503050406030204" pitchFamily="18" charset="0"/>
                <a:ea typeface="Cambria" panose="02040503050406030204" pitchFamily="18" charset="0"/>
              </a:rPr>
              <a:t> 2 </a:t>
            </a:r>
            <a:r>
              <a:rPr lang="en-US" err="1">
                <a:solidFill>
                  <a:schemeClr val="tx1"/>
                </a:solidFill>
                <a:latin typeface="Cambria" panose="02040503050406030204" pitchFamily="18" charset="0"/>
                <a:ea typeface="Cambria" panose="02040503050406030204" pitchFamily="18" charset="0"/>
              </a:rPr>
              <a:t>tính</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chất</a:t>
            </a:r>
            <a:r>
              <a:rPr lang="en-US">
                <a:solidFill>
                  <a:schemeClr val="tx1"/>
                </a:solidFill>
                <a:latin typeface="Cambria" panose="02040503050406030204" pitchFamily="18" charset="0"/>
                <a:ea typeface="Cambria" panose="02040503050406030204" pitchFamily="18" charset="0"/>
              </a:rPr>
              <a:t> </a:t>
            </a:r>
            <a:r>
              <a:rPr lang="en-US" err="1">
                <a:solidFill>
                  <a:schemeClr val="tx1"/>
                </a:solidFill>
                <a:latin typeface="Cambria" panose="02040503050406030204" pitchFamily="18" charset="0"/>
                <a:ea typeface="Cambria" panose="02040503050406030204" pitchFamily="18" charset="0"/>
              </a:rPr>
              <a:t>sau</a:t>
            </a:r>
            <a:r>
              <a:rPr lang="en-US">
                <a:solidFill>
                  <a:schemeClr val="tx1"/>
                </a:solidFill>
                <a:latin typeface="Cambria" panose="02040503050406030204" pitchFamily="18" charset="0"/>
                <a:ea typeface="Cambria" panose="02040503050406030204" pitchFamily="18" charset="0"/>
              </a:rPr>
              <a:t>:</a:t>
            </a:r>
          </a:p>
          <a:p>
            <a:pPr marL="285750" indent="-285750">
              <a:buFont typeface="Courier New" panose="02070309020205020404" pitchFamily="49" charset="0"/>
              <a:buChar char="o"/>
            </a:pPr>
            <a:r>
              <a:rPr lang="pl-PL">
                <a:latin typeface="Cambria" panose="02040503050406030204" pitchFamily="18" charset="0"/>
                <a:ea typeface="Cambria" panose="02040503050406030204" pitchFamily="18" charset="0"/>
              </a:rPr>
              <a:t>F(c.</a:t>
            </a:r>
            <a:r>
              <a:rPr lang="pl-PL" b="1">
                <a:latin typeface="Cambria" panose="02040503050406030204" pitchFamily="18" charset="0"/>
                <a:ea typeface="Cambria" panose="02040503050406030204" pitchFamily="18" charset="0"/>
              </a:rPr>
              <a:t>v</a:t>
            </a:r>
            <a:r>
              <a:rPr lang="pl-PL">
                <a:latin typeface="Cambria" panose="02040503050406030204" pitchFamily="18" charset="0"/>
                <a:ea typeface="Cambria" panose="02040503050406030204" pitchFamily="18" charset="0"/>
              </a:rPr>
              <a:t>) = c.F(</a:t>
            </a:r>
            <a:r>
              <a:rPr lang="pl-PL" b="1">
                <a:latin typeface="Cambria" panose="02040503050406030204" pitchFamily="18" charset="0"/>
                <a:ea typeface="Cambria" panose="02040503050406030204" pitchFamily="18" charset="0"/>
              </a:rPr>
              <a:t>v</a:t>
            </a:r>
            <a:r>
              <a:rPr lang="pl-PL">
                <a:latin typeface="Cambria" panose="02040503050406030204" pitchFamily="18" charset="0"/>
                <a:ea typeface="Cambria" panose="02040503050406030204" pitchFamily="18" charset="0"/>
              </a:rPr>
              <a:t>)</a:t>
            </a:r>
            <a:endParaRPr lang="en-US">
              <a:latin typeface="Cambria" panose="02040503050406030204" pitchFamily="18" charset="0"/>
              <a:ea typeface="Cambria" panose="02040503050406030204" pitchFamily="18" charset="0"/>
            </a:endParaRPr>
          </a:p>
          <a:p>
            <a:pPr marL="285750" indent="-285750">
              <a:buFont typeface="Courier New" panose="02070309020205020404" pitchFamily="49" charset="0"/>
              <a:buChar char="o"/>
            </a:pPr>
            <a:r>
              <a:rPr lang="pl-PL">
                <a:latin typeface="Cambria" panose="02040503050406030204" pitchFamily="18" charset="0"/>
                <a:ea typeface="Cambria" panose="02040503050406030204" pitchFamily="18" charset="0"/>
              </a:rPr>
              <a:t>F(</a:t>
            </a:r>
            <a:r>
              <a:rPr lang="pl-PL" b="1">
                <a:latin typeface="Cambria" panose="02040503050406030204" pitchFamily="18" charset="0"/>
                <a:ea typeface="Cambria" panose="02040503050406030204" pitchFamily="18" charset="0"/>
              </a:rPr>
              <a:t>v </a:t>
            </a:r>
            <a:r>
              <a:rPr lang="pl-PL">
                <a:latin typeface="Cambria" panose="02040503050406030204" pitchFamily="18" charset="0"/>
                <a:ea typeface="Cambria" panose="02040503050406030204" pitchFamily="18" charset="0"/>
              </a:rPr>
              <a:t>+ </a:t>
            </a:r>
            <a:r>
              <a:rPr lang="pl-PL" b="1">
                <a:latin typeface="Cambria" panose="02040503050406030204" pitchFamily="18" charset="0"/>
                <a:ea typeface="Cambria" panose="02040503050406030204" pitchFamily="18" charset="0"/>
              </a:rPr>
              <a:t>w</a:t>
            </a:r>
            <a:r>
              <a:rPr lang="pl-PL">
                <a:latin typeface="Cambria" panose="02040503050406030204" pitchFamily="18" charset="0"/>
                <a:ea typeface="Cambria" panose="02040503050406030204" pitchFamily="18" charset="0"/>
              </a:rPr>
              <a:t>) = F(</a:t>
            </a:r>
            <a:r>
              <a:rPr lang="pl-PL" b="1">
                <a:latin typeface="Cambria" panose="02040503050406030204" pitchFamily="18" charset="0"/>
                <a:ea typeface="Cambria" panose="02040503050406030204" pitchFamily="18" charset="0"/>
              </a:rPr>
              <a:t>v</a:t>
            </a:r>
            <a:r>
              <a:rPr lang="pl-PL">
                <a:latin typeface="Cambria" panose="02040503050406030204" pitchFamily="18" charset="0"/>
                <a:ea typeface="Cambria" panose="02040503050406030204" pitchFamily="18" charset="0"/>
              </a:rPr>
              <a:t>) +</a:t>
            </a:r>
            <a:r>
              <a:rPr lang="pl-PL" b="1">
                <a:latin typeface="Cambria" panose="02040503050406030204" pitchFamily="18" charset="0"/>
                <a:ea typeface="Cambria" panose="02040503050406030204" pitchFamily="18" charset="0"/>
              </a:rPr>
              <a:t> </a:t>
            </a:r>
            <a:r>
              <a:rPr lang="pl-PL">
                <a:latin typeface="Cambria" panose="02040503050406030204" pitchFamily="18" charset="0"/>
                <a:ea typeface="Cambria" panose="02040503050406030204" pitchFamily="18" charset="0"/>
              </a:rPr>
              <a:t>F(</a:t>
            </a:r>
            <a:r>
              <a:rPr lang="pl-PL" b="1">
                <a:latin typeface="Cambria" panose="02040503050406030204" pitchFamily="18" charset="0"/>
                <a:ea typeface="Cambria" panose="02040503050406030204" pitchFamily="18" charset="0"/>
              </a:rPr>
              <a:t>w</a:t>
            </a:r>
            <a:r>
              <a:rPr lang="pl-PL">
                <a:latin typeface="Cambria" panose="02040503050406030204" pitchFamily="18" charset="0"/>
                <a:ea typeface="Cambria" panose="02040503050406030204" pitchFamily="18" charset="0"/>
              </a:rPr>
              <a:t>)</a:t>
            </a:r>
            <a:endParaRPr lang="en-US">
              <a:latin typeface="Cambria" panose="02040503050406030204" pitchFamily="18" charset="0"/>
              <a:ea typeface="Cambria" panose="02040503050406030204" pitchFamily="18" charset="0"/>
            </a:endParaRPr>
          </a:p>
          <a:p>
            <a:endParaRPr lang="en-US">
              <a:latin typeface="Cambria" panose="02040503050406030204" pitchFamily="18" charset="0"/>
              <a:ea typeface="Cambria" panose="02040503050406030204" pitchFamily="18" charset="0"/>
            </a:endParaRPr>
          </a:p>
          <a:p>
            <a:r>
              <a:rPr lang="en-US">
                <a:latin typeface="Cambria" panose="02040503050406030204" pitchFamily="18" charset="0"/>
                <a:ea typeface="Cambria" panose="02040503050406030204" pitchFamily="18" charset="0"/>
              </a:rPr>
              <a:t>✨</a:t>
            </a:r>
            <a:r>
              <a:rPr lang="en-US" err="1">
                <a:latin typeface="Cambria" panose="02040503050406030204" pitchFamily="18" charset="0"/>
                <a:ea typeface="Cambria" panose="02040503050406030204" pitchFamily="18" charset="0"/>
              </a:rPr>
              <a:t>Nếu</a:t>
            </a:r>
            <a:r>
              <a:rPr lang="en-US">
                <a:latin typeface="Cambria" panose="02040503050406030204" pitchFamily="18" charset="0"/>
                <a:ea typeface="Cambria" panose="02040503050406030204" pitchFamily="18" charset="0"/>
              </a:rPr>
              <a:t> F </a:t>
            </a:r>
            <a:r>
              <a:rPr lang="en-US" err="1">
                <a:latin typeface="Cambria" panose="02040503050406030204" pitchFamily="18" charset="0"/>
                <a:ea typeface="Cambria" panose="02040503050406030204" pitchFamily="18" charset="0"/>
              </a:rPr>
              <a:t>là</a:t>
            </a:r>
            <a:r>
              <a:rPr lang="en-US">
                <a:latin typeface="Cambria" panose="02040503050406030204" pitchFamily="18" charset="0"/>
                <a:ea typeface="Cambria" panose="02040503050406030204" pitchFamily="18" charset="0"/>
              </a:rPr>
              <a:t> 1 </a:t>
            </a:r>
            <a:r>
              <a:rPr lang="en-US" err="1">
                <a:latin typeface="Cambria" panose="02040503050406030204" pitchFamily="18" charset="0"/>
                <a:ea typeface="Cambria" panose="02040503050406030204" pitchFamily="18" charset="0"/>
              </a:rPr>
              <a:t>hàm</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tuyến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tính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và</a:t>
            </a:r>
            <a:r>
              <a:rPr lang="en-US">
                <a:latin typeface="Cambria" panose="02040503050406030204" pitchFamily="18" charset="0"/>
                <a:ea typeface="Cambria" panose="02040503050406030204" pitchFamily="18" charset="0"/>
              </a:rPr>
              <a:t> F(</a:t>
            </a:r>
            <a:r>
              <a:rPr lang="en-US" b="1" err="1">
                <a:latin typeface="Cambria" panose="02040503050406030204" pitchFamily="18" charset="0"/>
                <a:ea typeface="Cambria" panose="02040503050406030204" pitchFamily="18" charset="0"/>
              </a:rPr>
              <a:t>i</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và</a:t>
            </a:r>
            <a:r>
              <a:rPr lang="en-US">
                <a:latin typeface="Cambria" panose="02040503050406030204" pitchFamily="18" charset="0"/>
                <a:ea typeface="Cambria" panose="02040503050406030204" pitchFamily="18" charset="0"/>
              </a:rPr>
              <a:t> F(</a:t>
            </a:r>
            <a:r>
              <a:rPr lang="en-US" b="1">
                <a:latin typeface="Cambria" panose="02040503050406030204" pitchFamily="18" charset="0"/>
                <a:ea typeface="Cambria" panose="02040503050406030204" pitchFamily="18" charset="0"/>
              </a:rPr>
              <a:t>j</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đều</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biết</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được</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thì</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có</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thể</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tính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giá</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trị</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của</a:t>
            </a:r>
            <a:r>
              <a:rPr lang="en-US">
                <a:latin typeface="Cambria" panose="02040503050406030204" pitchFamily="18" charset="0"/>
                <a:ea typeface="Cambria" panose="02040503050406030204" pitchFamily="18" charset="0"/>
              </a:rPr>
              <a:t> F(</a:t>
            </a:r>
            <a:r>
              <a:rPr lang="en-US" b="1">
                <a:latin typeface="Cambria" panose="02040503050406030204" pitchFamily="18" charset="0"/>
                <a:ea typeface="Cambria" panose="02040503050406030204" pitchFamily="18" charset="0"/>
              </a:rPr>
              <a:t>v</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với</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mọi</a:t>
            </a:r>
            <a:r>
              <a:rPr lang="en-US">
                <a:latin typeface="Cambria" panose="02040503050406030204" pitchFamily="18" charset="0"/>
                <a:ea typeface="Cambria" panose="02040503050406030204" pitchFamily="18" charset="0"/>
              </a:rPr>
              <a:t> vector </a:t>
            </a:r>
            <a:r>
              <a:rPr lang="en-US" b="1">
                <a:latin typeface="Cambria" panose="02040503050406030204" pitchFamily="18" charset="0"/>
                <a:ea typeface="Cambria" panose="02040503050406030204" pitchFamily="18" charset="0"/>
              </a:rPr>
              <a:t>v</a:t>
            </a:r>
            <a:r>
              <a:rPr lang="en-US">
                <a:latin typeface="Cambria" panose="02040503050406030204" pitchFamily="18" charset="0"/>
                <a:ea typeface="Cambria" panose="02040503050406030204" pitchFamily="18" charset="0"/>
              </a:rPr>
              <a:t> </a:t>
            </a:r>
          </a:p>
          <a:p>
            <a:endParaRPr lang="en-US">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AB1B929C-8121-0C89-364E-E558B8EB3E6A}"/>
              </a:ext>
            </a:extLst>
          </p:cNvPr>
          <p:cNvSpPr txBox="1"/>
          <p:nvPr/>
        </p:nvSpPr>
        <p:spPr>
          <a:xfrm>
            <a:off x="1854133" y="3373325"/>
            <a:ext cx="3010413" cy="738664"/>
          </a:xfrm>
          <a:prstGeom prst="rect">
            <a:avLst/>
          </a:prstGeom>
          <a:noFill/>
        </p:spPr>
        <p:txBody>
          <a:bodyPr wrap="square">
            <a:spAutoFit/>
          </a:bodyPr>
          <a:lstStyle/>
          <a:p>
            <a:pPr algn="just"/>
            <a:r>
              <a:rPr lang="en-US">
                <a:latin typeface="Cambria" panose="02040503050406030204" pitchFamily="18" charset="0"/>
                <a:ea typeface="Cambria" panose="02040503050406030204" pitchFamily="18" charset="0"/>
              </a:rPr>
              <a:t>❓F </a:t>
            </a:r>
            <a:r>
              <a:rPr lang="en-US" err="1">
                <a:latin typeface="Cambria" panose="02040503050406030204" pitchFamily="18" charset="0"/>
                <a:ea typeface="Cambria" panose="02040503050406030204" pitchFamily="18" charset="0"/>
              </a:rPr>
              <a:t>là</a:t>
            </a:r>
            <a:r>
              <a:rPr lang="en-US">
                <a:latin typeface="Cambria" panose="02040503050406030204" pitchFamily="18" charset="0"/>
                <a:ea typeface="Cambria" panose="02040503050406030204" pitchFamily="18" charset="0"/>
              </a:rPr>
              <a:t> 1 </a:t>
            </a:r>
            <a:r>
              <a:rPr lang="en-US" err="1">
                <a:latin typeface="Cambria" panose="02040503050406030204" pitchFamily="18" charset="0"/>
                <a:ea typeface="Cambria" panose="02040503050406030204" pitchFamily="18" charset="0"/>
              </a:rPr>
              <a:t>hàm</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tuyến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tính</a:t>
            </a:r>
            <a:r>
              <a:rPr lang="en-US">
                <a:latin typeface="Cambria" panose="02040503050406030204" pitchFamily="18" charset="0"/>
                <a:ea typeface="Cambria" panose="02040503050406030204" pitchFamily="18" charset="0"/>
              </a:rPr>
              <a:t>, F(</a:t>
            </a:r>
            <a:r>
              <a:rPr lang="en-US" b="1" err="1">
                <a:latin typeface="Cambria" panose="02040503050406030204" pitchFamily="18" charset="0"/>
                <a:ea typeface="Cambria" panose="02040503050406030204" pitchFamily="18" charset="0"/>
              </a:rPr>
              <a:t>i</a:t>
            </a:r>
            <a:r>
              <a:rPr lang="en-US">
                <a:latin typeface="Cambria" panose="02040503050406030204" pitchFamily="18" charset="0"/>
                <a:ea typeface="Cambria" panose="02040503050406030204" pitchFamily="18" charset="0"/>
              </a:rPr>
              <a:t>) = ⟨1, 2⟩ </a:t>
            </a:r>
            <a:r>
              <a:rPr lang="en-US" err="1">
                <a:latin typeface="Cambria" panose="02040503050406030204" pitchFamily="18" charset="0"/>
                <a:ea typeface="Cambria" panose="02040503050406030204" pitchFamily="18" charset="0"/>
              </a:rPr>
              <a:t>và</a:t>
            </a:r>
            <a:r>
              <a:rPr lang="en-US">
                <a:latin typeface="Cambria" panose="02040503050406030204" pitchFamily="18" charset="0"/>
                <a:ea typeface="Cambria" panose="02040503050406030204" pitchFamily="18" charset="0"/>
              </a:rPr>
              <a:t> F(</a:t>
            </a:r>
            <a:r>
              <a:rPr lang="en-US" b="1">
                <a:latin typeface="Cambria" panose="02040503050406030204" pitchFamily="18" charset="0"/>
                <a:ea typeface="Cambria" panose="02040503050406030204" pitchFamily="18" charset="0"/>
              </a:rPr>
              <a:t>j</a:t>
            </a:r>
            <a:r>
              <a:rPr lang="en-US">
                <a:latin typeface="Cambria" panose="02040503050406030204" pitchFamily="18" charset="0"/>
                <a:ea typeface="Cambria" panose="02040503050406030204" pitchFamily="18" charset="0"/>
              </a:rPr>
              <a:t>) = ⟨3, 1⟩. </a:t>
            </a:r>
            <a:r>
              <a:rPr lang="en-US" err="1">
                <a:latin typeface="Cambria" panose="02040503050406030204" pitchFamily="18" charset="0"/>
                <a:ea typeface="Cambria" panose="02040503050406030204" pitchFamily="18" charset="0"/>
              </a:rPr>
              <a:t>Hãy</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tính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giá</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trị</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của</a:t>
            </a:r>
            <a:r>
              <a:rPr lang="en-US">
                <a:latin typeface="Cambria" panose="02040503050406030204" pitchFamily="18" charset="0"/>
                <a:ea typeface="Cambria" panose="02040503050406030204" pitchFamily="18" charset="0"/>
              </a:rPr>
              <a:t> F(⟨4, 5⟩).</a:t>
            </a:r>
          </a:p>
        </p:txBody>
      </p:sp>
      <p:sp>
        <p:nvSpPr>
          <p:cNvPr id="17" name="TextBox 16">
            <a:extLst>
              <a:ext uri="{FF2B5EF4-FFF2-40B4-BE49-F238E27FC236}">
                <a16:creationId xmlns:a16="http://schemas.microsoft.com/office/drawing/2014/main" id="{C503540F-8FD8-7B81-2CA7-1709EA7523ED}"/>
              </a:ext>
            </a:extLst>
          </p:cNvPr>
          <p:cNvSpPr txBox="1"/>
          <p:nvPr/>
        </p:nvSpPr>
        <p:spPr>
          <a:xfrm>
            <a:off x="3787384" y="2470055"/>
            <a:ext cx="2716614" cy="523220"/>
          </a:xfrm>
          <a:prstGeom prst="rect">
            <a:avLst/>
          </a:prstGeom>
          <a:noFill/>
        </p:spPr>
        <p:txBody>
          <a:bodyPr wrap="square">
            <a:spAutoFit/>
          </a:bodyPr>
          <a:lstStyle/>
          <a:p>
            <a:br>
              <a:rPr lang="en-US"/>
            </a:br>
            <a:endParaRPr lang="en-US">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244054FE-481B-9635-7F74-D73036A868D4}"/>
              </a:ext>
            </a:extLst>
          </p:cNvPr>
          <p:cNvSpPr txBox="1"/>
          <p:nvPr/>
        </p:nvSpPr>
        <p:spPr>
          <a:xfrm>
            <a:off x="5231475" y="2525765"/>
            <a:ext cx="271661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a:latin typeface="Cambria" panose="02040503050406030204" pitchFamily="18" charset="0"/>
                <a:ea typeface="Cambria" panose="02040503050406030204" pitchFamily="18" charset="0"/>
              </a:rPr>
              <a:t>F(⟨4, 5⟩)</a:t>
            </a:r>
          </a:p>
          <a:p>
            <a:pPr algn="just"/>
            <a:r>
              <a:rPr lang="en-US">
                <a:latin typeface="Cambria" panose="02040503050406030204" pitchFamily="18" charset="0"/>
                <a:ea typeface="Cambria" panose="02040503050406030204" pitchFamily="18" charset="0"/>
              </a:rPr>
              <a:t>= F(⟨4, 0⟩ + ⟨0, 5⟩)</a:t>
            </a:r>
          </a:p>
          <a:p>
            <a:pPr algn="just"/>
            <a:r>
              <a:rPr lang="en-US">
                <a:latin typeface="Cambria" panose="02040503050406030204" pitchFamily="18" charset="0"/>
                <a:ea typeface="Cambria" panose="02040503050406030204" pitchFamily="18" charset="0"/>
              </a:rPr>
              <a:t>= F(⟨4, 0⟩) + F(⟨0, 5⟩)</a:t>
            </a:r>
          </a:p>
          <a:p>
            <a:pPr algn="just"/>
            <a:r>
              <a:rPr lang="en-US">
                <a:latin typeface="Cambria" panose="02040503050406030204" pitchFamily="18" charset="0"/>
                <a:ea typeface="Cambria" panose="02040503050406030204" pitchFamily="18" charset="0"/>
              </a:rPr>
              <a:t>= F(4 · ⟨1, 0⟩) + F(5 · ⟨0, 1⟩)</a:t>
            </a:r>
          </a:p>
          <a:p>
            <a:pPr algn="just"/>
            <a:r>
              <a:rPr lang="en-US">
                <a:latin typeface="Cambria" panose="02040503050406030204" pitchFamily="18" charset="0"/>
                <a:ea typeface="Cambria" panose="02040503050406030204" pitchFamily="18" charset="0"/>
              </a:rPr>
              <a:t>= 4 · F(⟨1, 0⟩) + 5 · F(⟨0, 1⟩) </a:t>
            </a:r>
          </a:p>
          <a:p>
            <a:pPr algn="just"/>
            <a:r>
              <a:rPr lang="en-US">
                <a:latin typeface="Cambria" panose="02040503050406030204" pitchFamily="18" charset="0"/>
                <a:ea typeface="Cambria" panose="02040503050406030204" pitchFamily="18" charset="0"/>
              </a:rPr>
              <a:t>= 4 · F(</a:t>
            </a:r>
            <a:r>
              <a:rPr lang="en-US" b="1" err="1">
                <a:latin typeface="Cambria" panose="02040503050406030204" pitchFamily="18" charset="0"/>
                <a:ea typeface="Cambria" panose="02040503050406030204" pitchFamily="18" charset="0"/>
              </a:rPr>
              <a:t>i</a:t>
            </a:r>
            <a:r>
              <a:rPr lang="en-US">
                <a:latin typeface="Cambria" panose="02040503050406030204" pitchFamily="18" charset="0"/>
                <a:ea typeface="Cambria" panose="02040503050406030204" pitchFamily="18" charset="0"/>
              </a:rPr>
              <a:t>) + 5 · F(</a:t>
            </a:r>
            <a:r>
              <a:rPr lang="en-US" b="1">
                <a:latin typeface="Cambria" panose="02040503050406030204" pitchFamily="18" charset="0"/>
                <a:ea typeface="Cambria" panose="02040503050406030204" pitchFamily="18" charset="0"/>
              </a:rPr>
              <a:t>j</a:t>
            </a:r>
            <a:r>
              <a:rPr lang="en-US">
                <a:latin typeface="Cambria" panose="02040503050406030204" pitchFamily="18" charset="0"/>
                <a:ea typeface="Cambria" panose="02040503050406030204" pitchFamily="18" charset="0"/>
              </a:rPr>
              <a:t>)</a:t>
            </a:r>
          </a:p>
          <a:p>
            <a:pPr algn="just"/>
            <a:r>
              <a:rPr lang="en-US">
                <a:latin typeface="Cambria" panose="02040503050406030204" pitchFamily="18" charset="0"/>
                <a:ea typeface="Cambria" panose="02040503050406030204" pitchFamily="18" charset="0"/>
              </a:rPr>
              <a:t>= 4 · ⟨1, 2⟩ + 5 · ⟨3, 1⟩</a:t>
            </a:r>
          </a:p>
          <a:p>
            <a:pPr algn="just"/>
            <a:r>
              <a:rPr lang="en-US">
                <a:latin typeface="Cambria" panose="02040503050406030204" pitchFamily="18" charset="0"/>
                <a:ea typeface="Cambria" panose="02040503050406030204" pitchFamily="18" charset="0"/>
              </a:rPr>
              <a:t>= ⟨4, 8⟩ + ⟨15, 5⟩</a:t>
            </a:r>
          </a:p>
          <a:p>
            <a:pPr algn="just"/>
            <a:r>
              <a:rPr lang="en-US">
                <a:latin typeface="Cambria" panose="02040503050406030204" pitchFamily="18" charset="0"/>
                <a:ea typeface="Cambria" panose="02040503050406030204" pitchFamily="18" charset="0"/>
              </a:rPr>
              <a:t>= ⟨19, 13⟩</a:t>
            </a:r>
          </a:p>
        </p:txBody>
      </p:sp>
    </p:spTree>
    <p:extLst>
      <p:ext uri="{BB962C8B-B14F-4D97-AF65-F5344CB8AC3E}">
        <p14:creationId xmlns:p14="http://schemas.microsoft.com/office/powerpoint/2010/main" val="243890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84096332-62AA-F5C4-02F8-EB18E65580C7}"/>
            </a:ext>
          </a:extLst>
        </p:cNvPr>
        <p:cNvGrpSpPr/>
        <p:nvPr/>
      </p:nvGrpSpPr>
      <p:grpSpPr>
        <a:xfrm>
          <a:off x="0" y="0"/>
          <a:ext cx="0" cy="0"/>
          <a:chOff x="0" y="0"/>
          <a:chExt cx="0" cy="0"/>
        </a:xfrm>
      </p:grpSpPr>
      <p:sp>
        <p:nvSpPr>
          <p:cNvPr id="341" name="Google Shape;341;p37">
            <a:extLst>
              <a:ext uri="{FF2B5EF4-FFF2-40B4-BE49-F238E27FC236}">
                <a16:creationId xmlns:a16="http://schemas.microsoft.com/office/drawing/2014/main" id="{AEDB5C62-BDD3-7D33-332C-312BBE416312}"/>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a:extLst>
              <a:ext uri="{FF2B5EF4-FFF2-40B4-BE49-F238E27FC236}">
                <a16:creationId xmlns:a16="http://schemas.microsoft.com/office/drawing/2014/main" id="{F5A9B70E-499C-AFE4-8ACE-B6EAA8BDE178}"/>
              </a:ext>
            </a:extLst>
          </p:cNvPr>
          <p:cNvSpPr/>
          <p:nvPr/>
        </p:nvSpPr>
        <p:spPr>
          <a:xfrm>
            <a:off x="185675" y="332288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7" name="Picture 6">
            <a:extLst>
              <a:ext uri="{FF2B5EF4-FFF2-40B4-BE49-F238E27FC236}">
                <a16:creationId xmlns:a16="http://schemas.microsoft.com/office/drawing/2014/main" id="{D8060D03-3646-4042-EA06-0456EF6BB37F}"/>
              </a:ext>
            </a:extLst>
          </p:cNvPr>
          <p:cNvPicPr>
            <a:picLocks noChangeAspect="1"/>
          </p:cNvPicPr>
          <p:nvPr/>
        </p:nvPicPr>
        <p:blipFill>
          <a:blip r:embed="rId3"/>
          <a:stretch>
            <a:fillRect/>
          </a:stretch>
        </p:blipFill>
        <p:spPr>
          <a:xfrm>
            <a:off x="4716302" y="1571182"/>
            <a:ext cx="3829584" cy="1657581"/>
          </a:xfrm>
          <a:prstGeom prst="rect">
            <a:avLst/>
          </a:prstGeom>
        </p:spPr>
      </p:pic>
      <p:sp>
        <p:nvSpPr>
          <p:cNvPr id="8" name="TextBox 7">
            <a:extLst>
              <a:ext uri="{FF2B5EF4-FFF2-40B4-BE49-F238E27FC236}">
                <a16:creationId xmlns:a16="http://schemas.microsoft.com/office/drawing/2014/main" id="{D774FD79-F616-AEDB-C32D-1BE2614780B6}"/>
              </a:ext>
            </a:extLst>
          </p:cNvPr>
          <p:cNvSpPr txBox="1"/>
          <p:nvPr/>
        </p:nvSpPr>
        <p:spPr>
          <a:xfrm>
            <a:off x="1111669" y="1684906"/>
            <a:ext cx="3460331" cy="1815882"/>
          </a:xfrm>
          <a:prstGeom prst="rect">
            <a:avLst/>
          </a:prstGeom>
          <a:noFill/>
        </p:spPr>
        <p:txBody>
          <a:bodyPr wrap="square">
            <a:spAutoFit/>
          </a:bodyPr>
          <a:lstStyle/>
          <a:p>
            <a:pPr algn="just"/>
            <a:r>
              <a:rPr lang="en-US" err="1">
                <a:latin typeface="Cambria" panose="02040503050406030204" pitchFamily="18" charset="0"/>
                <a:ea typeface="Cambria" panose="02040503050406030204" pitchFamily="18" charset="0"/>
              </a:rPr>
              <a:t>Giả</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sử</a:t>
            </a:r>
            <a:r>
              <a:rPr lang="en-US">
                <a:latin typeface="Cambria" panose="02040503050406030204" pitchFamily="18" charset="0"/>
                <a:ea typeface="Cambria" panose="02040503050406030204" pitchFamily="18" charset="0"/>
              </a:rPr>
              <a:t> 1 </a:t>
            </a:r>
            <a:r>
              <a:rPr lang="en-US" err="1">
                <a:latin typeface="Cambria" panose="02040503050406030204" pitchFamily="18" charset="0"/>
                <a:ea typeface="Cambria" panose="02040503050406030204" pitchFamily="18" charset="0"/>
              </a:rPr>
              <a:t>hình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vuông</a:t>
            </a:r>
            <a:r>
              <a:rPr lang="en-US">
                <a:latin typeface="Cambria" panose="02040503050406030204" pitchFamily="18" charset="0"/>
                <a:ea typeface="Cambria" panose="02040503050406030204" pitchFamily="18" charset="0"/>
              </a:rPr>
              <a:t> bao </a:t>
            </a:r>
            <a:r>
              <a:rPr lang="en-US" err="1">
                <a:latin typeface="Cambria" panose="02040503050406030204" pitchFamily="18" charset="0"/>
                <a:ea typeface="Cambria" panose="02040503050406030204" pitchFamily="18" charset="0"/>
              </a:rPr>
              <a:t>gồm</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những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điểm</a:t>
            </a:r>
            <a:r>
              <a:rPr lang="en-US">
                <a:latin typeface="Cambria" panose="02040503050406030204" pitchFamily="18" charset="0"/>
                <a:ea typeface="Cambria" panose="02040503050406030204" pitchFamily="18" charset="0"/>
              </a:rPr>
              <a:t> ⟨u, v⟩ = u · </a:t>
            </a:r>
            <a:r>
              <a:rPr lang="en-US" b="1" err="1">
                <a:latin typeface="Cambria" panose="02040503050406030204" pitchFamily="18" charset="0"/>
                <a:ea typeface="Cambria" panose="02040503050406030204" pitchFamily="18" charset="0"/>
              </a:rPr>
              <a:t>i</a:t>
            </a:r>
            <a:r>
              <a:rPr lang="en-US" b="1">
                <a:latin typeface="Cambria" panose="02040503050406030204" pitchFamily="18" charset="0"/>
                <a:ea typeface="Cambria" panose="02040503050406030204" pitchFamily="18" charset="0"/>
              </a:rPr>
              <a:t> </a:t>
            </a:r>
            <a:r>
              <a:rPr lang="en-US">
                <a:latin typeface="Cambria" panose="02040503050406030204" pitchFamily="18" charset="0"/>
                <a:ea typeface="Cambria" panose="02040503050406030204" pitchFamily="18" charset="0"/>
              </a:rPr>
              <a:t>+ v · </a:t>
            </a:r>
            <a:r>
              <a:rPr lang="en-US" b="1">
                <a:latin typeface="Cambria" panose="02040503050406030204" pitchFamily="18" charset="0"/>
                <a:ea typeface="Cambria" panose="02040503050406030204" pitchFamily="18" charset="0"/>
              </a:rPr>
              <a:t>j</a:t>
            </a:r>
            <a:r>
              <a:rPr lang="en-US">
                <a:latin typeface="Cambria" panose="02040503050406030204" pitchFamily="18" charset="0"/>
                <a:ea typeface="Cambria" panose="02040503050406030204" pitchFamily="18" charset="0"/>
              </a:rPr>
              <a:t>, 0 ≤ u ≤ 1 </a:t>
            </a:r>
            <a:r>
              <a:rPr lang="en-US" err="1">
                <a:latin typeface="Cambria" panose="02040503050406030204" pitchFamily="18" charset="0"/>
                <a:ea typeface="Cambria" panose="02040503050406030204" pitchFamily="18" charset="0"/>
              </a:rPr>
              <a:t>và</a:t>
            </a:r>
            <a:r>
              <a:rPr lang="en-US">
                <a:latin typeface="Cambria" panose="02040503050406030204" pitchFamily="18" charset="0"/>
                <a:ea typeface="Cambria" panose="02040503050406030204" pitchFamily="18" charset="0"/>
              </a:rPr>
              <a:t> 0 ≤ v ≤ 1. </a:t>
            </a:r>
            <a:r>
              <a:rPr lang="en-US" err="1">
                <a:latin typeface="Cambria" panose="02040503050406030204" pitchFamily="18" charset="0"/>
                <a:ea typeface="Cambria" panose="02040503050406030204" pitchFamily="18" charset="0"/>
              </a:rPr>
              <a:t>Giả</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sử</a:t>
            </a:r>
            <a:r>
              <a:rPr lang="en-US">
                <a:latin typeface="Cambria" panose="02040503050406030204" pitchFamily="18" charset="0"/>
                <a:ea typeface="Cambria" panose="02040503050406030204" pitchFamily="18" charset="0"/>
              </a:rPr>
              <a:t> F </a:t>
            </a:r>
            <a:r>
              <a:rPr lang="en-US" err="1">
                <a:latin typeface="Cambria" panose="02040503050406030204" pitchFamily="18" charset="0"/>
                <a:ea typeface="Cambria" panose="02040503050406030204" pitchFamily="18" charset="0"/>
              </a:rPr>
              <a:t>là</a:t>
            </a:r>
            <a:r>
              <a:rPr lang="en-US">
                <a:latin typeface="Cambria" panose="02040503050406030204" pitchFamily="18" charset="0"/>
                <a:ea typeface="Cambria" panose="02040503050406030204" pitchFamily="18" charset="0"/>
              </a:rPr>
              <a:t> 1 </a:t>
            </a:r>
            <a:r>
              <a:rPr lang="en-US" err="1">
                <a:latin typeface="Cambria" panose="02040503050406030204" pitchFamily="18" charset="0"/>
                <a:ea typeface="Cambria" panose="02040503050406030204" pitchFamily="18" charset="0"/>
              </a:rPr>
              <a:t>hàm</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tuyến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tính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với</a:t>
            </a:r>
            <a:r>
              <a:rPr lang="en-US">
                <a:latin typeface="Cambria" panose="02040503050406030204" pitchFamily="18" charset="0"/>
                <a:ea typeface="Cambria" panose="02040503050406030204" pitchFamily="18" charset="0"/>
              </a:rPr>
              <a:t> F(</a:t>
            </a:r>
            <a:r>
              <a:rPr lang="en-US" b="1" err="1">
                <a:latin typeface="Cambria" panose="02040503050406030204" pitchFamily="18" charset="0"/>
                <a:ea typeface="Cambria" panose="02040503050406030204" pitchFamily="18" charset="0"/>
              </a:rPr>
              <a:t>i</a:t>
            </a:r>
            <a:r>
              <a:rPr lang="en-US">
                <a:latin typeface="Cambria" panose="02040503050406030204" pitchFamily="18" charset="0"/>
                <a:ea typeface="Cambria" panose="02040503050406030204" pitchFamily="18" charset="0"/>
              </a:rPr>
              <a:t>) = </a:t>
            </a:r>
            <a:r>
              <a:rPr lang="en-US" b="1">
                <a:latin typeface="Cambria" panose="02040503050406030204" pitchFamily="18" charset="0"/>
                <a:ea typeface="Cambria" panose="02040503050406030204" pitchFamily="18" charset="0"/>
              </a:rPr>
              <a:t>m </a:t>
            </a:r>
            <a:r>
              <a:rPr lang="en-US" err="1">
                <a:latin typeface="Cambria" panose="02040503050406030204" pitchFamily="18" charset="0"/>
                <a:ea typeface="Cambria" panose="02040503050406030204" pitchFamily="18" charset="0"/>
              </a:rPr>
              <a:t>và</a:t>
            </a:r>
            <a:r>
              <a:rPr lang="en-US">
                <a:latin typeface="Cambria" panose="02040503050406030204" pitchFamily="18" charset="0"/>
                <a:ea typeface="Cambria" panose="02040503050406030204" pitchFamily="18" charset="0"/>
              </a:rPr>
              <a:t> F(</a:t>
            </a:r>
            <a:r>
              <a:rPr lang="en-US" b="1">
                <a:latin typeface="Cambria" panose="02040503050406030204" pitchFamily="18" charset="0"/>
                <a:ea typeface="Cambria" panose="02040503050406030204" pitchFamily="18" charset="0"/>
              </a:rPr>
              <a:t>j</a:t>
            </a:r>
            <a:r>
              <a:rPr lang="en-US">
                <a:latin typeface="Cambria" panose="02040503050406030204" pitchFamily="18" charset="0"/>
                <a:ea typeface="Cambria" panose="02040503050406030204" pitchFamily="18" charset="0"/>
              </a:rPr>
              <a:t>) = </a:t>
            </a:r>
            <a:r>
              <a:rPr lang="en-US" b="1">
                <a:latin typeface="Cambria" panose="02040503050406030204" pitchFamily="18" charset="0"/>
                <a:ea typeface="Cambria" panose="02040503050406030204" pitchFamily="18" charset="0"/>
              </a:rPr>
              <a:t>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Tập</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hợp</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các</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điểm</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trong</a:t>
            </a:r>
            <a:r>
              <a:rPr lang="en-US">
                <a:latin typeface="Cambria" panose="02040503050406030204" pitchFamily="18" charset="0"/>
                <a:ea typeface="Cambria" panose="02040503050406030204" pitchFamily="18" charset="0"/>
              </a:rPr>
              <a:t> S </a:t>
            </a:r>
            <a:r>
              <a:rPr lang="en-US" err="1">
                <a:latin typeface="Cambria" panose="02040503050406030204" pitchFamily="18" charset="0"/>
                <a:ea typeface="Cambria" panose="02040503050406030204" pitchFamily="18" charset="0"/>
              </a:rPr>
              <a:t>sau</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khi</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được</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biến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đổi</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có</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thể</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viết</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dưới</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dạng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như</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sau</a:t>
            </a:r>
            <a:r>
              <a:rPr lang="en-US">
                <a:latin typeface="Cambria" panose="02040503050406030204" pitchFamily="18" charset="0"/>
                <a:ea typeface="Cambria" panose="02040503050406030204" pitchFamily="18" charset="0"/>
              </a:rPr>
              <a:t>: </a:t>
            </a:r>
          </a:p>
          <a:p>
            <a:pPr marL="285750" indent="-285750" algn="just">
              <a:buFont typeface="Courier New" panose="02070309020205020404" pitchFamily="49" charset="0"/>
              <a:buChar char="o"/>
            </a:pPr>
            <a:r>
              <a:rPr lang="en-US">
                <a:latin typeface="Cambria" panose="02040503050406030204" pitchFamily="18" charset="0"/>
                <a:ea typeface="Cambria" panose="02040503050406030204" pitchFamily="18" charset="0"/>
              </a:rPr>
              <a:t>F(</a:t>
            </a:r>
            <a:r>
              <a:rPr lang="en-US" err="1">
                <a:latin typeface="Cambria" panose="02040503050406030204" pitchFamily="18" charset="0"/>
                <a:ea typeface="Cambria" panose="02040503050406030204" pitchFamily="18" charset="0"/>
              </a:rPr>
              <a:t>u.</a:t>
            </a:r>
            <a:r>
              <a:rPr lang="en-US" b="1" err="1">
                <a:latin typeface="Cambria" panose="02040503050406030204" pitchFamily="18" charset="0"/>
                <a:ea typeface="Cambria" panose="02040503050406030204" pitchFamily="18" charset="0"/>
              </a:rPr>
              <a:t>i</a:t>
            </a:r>
            <a:r>
              <a:rPr lang="en-US">
                <a:latin typeface="Cambria" panose="02040503050406030204" pitchFamily="18" charset="0"/>
                <a:ea typeface="Cambria" panose="02040503050406030204" pitchFamily="18" charset="0"/>
              </a:rPr>
              <a:t> + </a:t>
            </a:r>
            <a:r>
              <a:rPr lang="en-US" err="1">
                <a:latin typeface="Cambria" panose="02040503050406030204" pitchFamily="18" charset="0"/>
                <a:ea typeface="Cambria" panose="02040503050406030204" pitchFamily="18" charset="0"/>
              </a:rPr>
              <a:t>v.</a:t>
            </a:r>
            <a:r>
              <a:rPr lang="en-US" b="1" err="1">
                <a:latin typeface="Cambria" panose="02040503050406030204" pitchFamily="18" charset="0"/>
                <a:ea typeface="Cambria" panose="02040503050406030204" pitchFamily="18" charset="0"/>
              </a:rPr>
              <a:t>j</a:t>
            </a:r>
            <a:r>
              <a:rPr lang="en-US">
                <a:latin typeface="Cambria" panose="02040503050406030204" pitchFamily="18" charset="0"/>
                <a:ea typeface="Cambria" panose="02040503050406030204" pitchFamily="18" charset="0"/>
              </a:rPr>
              <a:t>) = </a:t>
            </a:r>
            <a:r>
              <a:rPr lang="en-US" err="1">
                <a:latin typeface="Cambria" panose="02040503050406030204" pitchFamily="18" charset="0"/>
                <a:ea typeface="Cambria" panose="02040503050406030204" pitchFamily="18" charset="0"/>
              </a:rPr>
              <a:t>u.F</a:t>
            </a:r>
            <a:r>
              <a:rPr lang="en-US">
                <a:latin typeface="Cambria" panose="02040503050406030204" pitchFamily="18" charset="0"/>
                <a:ea typeface="Cambria" panose="02040503050406030204" pitchFamily="18" charset="0"/>
              </a:rPr>
              <a:t>(</a:t>
            </a:r>
            <a:r>
              <a:rPr lang="en-US" b="1" err="1">
                <a:latin typeface="Cambria" panose="02040503050406030204" pitchFamily="18" charset="0"/>
                <a:ea typeface="Cambria" panose="02040503050406030204" pitchFamily="18" charset="0"/>
              </a:rPr>
              <a:t>i</a:t>
            </a:r>
            <a:r>
              <a:rPr lang="en-US">
                <a:latin typeface="Cambria" panose="02040503050406030204" pitchFamily="18" charset="0"/>
                <a:ea typeface="Cambria" panose="02040503050406030204" pitchFamily="18" charset="0"/>
              </a:rPr>
              <a:t>) + </a:t>
            </a:r>
            <a:r>
              <a:rPr lang="en-US" err="1">
                <a:latin typeface="Cambria" panose="02040503050406030204" pitchFamily="18" charset="0"/>
                <a:ea typeface="Cambria" panose="02040503050406030204" pitchFamily="18" charset="0"/>
              </a:rPr>
              <a:t>v.F</a:t>
            </a:r>
            <a:r>
              <a:rPr lang="en-US">
                <a:latin typeface="Cambria" panose="02040503050406030204" pitchFamily="18" charset="0"/>
                <a:ea typeface="Cambria" panose="02040503050406030204" pitchFamily="18" charset="0"/>
              </a:rPr>
              <a:t>(</a:t>
            </a:r>
            <a:r>
              <a:rPr lang="en-US" b="1">
                <a:latin typeface="Cambria" panose="02040503050406030204" pitchFamily="18" charset="0"/>
                <a:ea typeface="Cambria" panose="02040503050406030204" pitchFamily="18" charset="0"/>
              </a:rPr>
              <a:t>j</a:t>
            </a:r>
            <a:r>
              <a:rPr lang="en-US">
                <a:latin typeface="Cambria" panose="02040503050406030204" pitchFamily="18" charset="0"/>
                <a:ea typeface="Cambria" panose="02040503050406030204" pitchFamily="18" charset="0"/>
              </a:rPr>
              <a:t>) = </a:t>
            </a:r>
            <a:r>
              <a:rPr lang="en-US" err="1">
                <a:latin typeface="Cambria" panose="02040503050406030204" pitchFamily="18" charset="0"/>
                <a:ea typeface="Cambria" panose="02040503050406030204" pitchFamily="18" charset="0"/>
              </a:rPr>
              <a:t>u.</a:t>
            </a:r>
            <a:r>
              <a:rPr lang="en-US" b="1" err="1">
                <a:latin typeface="Cambria" panose="02040503050406030204" pitchFamily="18" charset="0"/>
                <a:ea typeface="Cambria" panose="02040503050406030204" pitchFamily="18" charset="0"/>
              </a:rPr>
              <a:t>m</a:t>
            </a:r>
            <a:r>
              <a:rPr lang="en-US" b="1">
                <a:latin typeface="Cambria" panose="02040503050406030204" pitchFamily="18" charset="0"/>
                <a:ea typeface="Cambria" panose="02040503050406030204" pitchFamily="18" charset="0"/>
              </a:rPr>
              <a:t> </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a:t>
            </a:r>
            <a:r>
              <a:rPr lang="en-US" b="1" err="1">
                <a:latin typeface="Cambria" panose="02040503050406030204" pitchFamily="18" charset="0"/>
                <a:ea typeface="Cambria" panose="02040503050406030204" pitchFamily="18" charset="0"/>
              </a:rPr>
              <a:t>n</a:t>
            </a:r>
            <a:endParaRPr lang="en-US">
              <a:latin typeface="Cambria" panose="02040503050406030204" pitchFamily="18" charset="0"/>
              <a:ea typeface="Cambria" panose="02040503050406030204" pitchFamily="18" charset="0"/>
            </a:endParaRPr>
          </a:p>
          <a:p>
            <a:pPr algn="just"/>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85450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DB11FB3B-F8F5-A0BE-256A-6972EE4DFBB7}"/>
            </a:ext>
          </a:extLst>
        </p:cNvPr>
        <p:cNvGrpSpPr/>
        <p:nvPr/>
      </p:nvGrpSpPr>
      <p:grpSpPr>
        <a:xfrm>
          <a:off x="0" y="0"/>
          <a:ext cx="0" cy="0"/>
          <a:chOff x="0" y="0"/>
          <a:chExt cx="0" cy="0"/>
        </a:xfrm>
      </p:grpSpPr>
      <p:sp>
        <p:nvSpPr>
          <p:cNvPr id="340" name="Google Shape;340;p37">
            <a:extLst>
              <a:ext uri="{FF2B5EF4-FFF2-40B4-BE49-F238E27FC236}">
                <a16:creationId xmlns:a16="http://schemas.microsoft.com/office/drawing/2014/main" id="{DE8DDCD6-4D27-7B6E-6786-4F2EFBFE022E}"/>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DB46CE22-FB6F-3D02-FE17-15F7221F2AE5}"/>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a:extLst>
              <a:ext uri="{FF2B5EF4-FFF2-40B4-BE49-F238E27FC236}">
                <a16:creationId xmlns:a16="http://schemas.microsoft.com/office/drawing/2014/main" id="{2054B10C-460E-50A5-BA85-CC1293C04564}"/>
              </a:ext>
            </a:extLst>
          </p:cNvPr>
          <p:cNvSpPr/>
          <p:nvPr/>
        </p:nvSpPr>
        <p:spPr>
          <a:xfrm>
            <a:off x="185675" y="332288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 name="TextBox 2">
            <a:extLst>
              <a:ext uri="{FF2B5EF4-FFF2-40B4-BE49-F238E27FC236}">
                <a16:creationId xmlns:a16="http://schemas.microsoft.com/office/drawing/2014/main" id="{4C007B84-3A5F-8598-1A5F-7E958C7B63A4}"/>
              </a:ext>
            </a:extLst>
          </p:cNvPr>
          <p:cNvSpPr txBox="1"/>
          <p:nvPr/>
        </p:nvSpPr>
        <p:spPr>
          <a:xfrm>
            <a:off x="1304708" y="707074"/>
            <a:ext cx="2857505" cy="1169551"/>
          </a:xfrm>
          <a:prstGeom prst="rect">
            <a:avLst/>
          </a:prstGeom>
          <a:noFill/>
        </p:spPr>
        <p:txBody>
          <a:bodyPr wrap="square">
            <a:spAutoFit/>
          </a:bodyPr>
          <a:lstStyle/>
          <a:p>
            <a:pPr algn="just"/>
            <a:r>
              <a:rPr lang="en-US">
                <a:latin typeface="Cambria" panose="02040503050406030204" pitchFamily="18" charset="0"/>
                <a:ea typeface="Cambria" panose="02040503050406030204" pitchFamily="18" charset="0"/>
              </a:rPr>
              <a:t>✨</a:t>
            </a:r>
            <a:r>
              <a:rPr lang="en-US" b="0" i="0" u="none" strike="noStrike" err="1">
                <a:effectLst/>
                <a:latin typeface="Cambria" panose="02040503050406030204" pitchFamily="18" charset="0"/>
                <a:ea typeface="Cambria" panose="02040503050406030204" pitchFamily="18" charset="0"/>
              </a:rPr>
              <a:t>Nếu</a:t>
            </a:r>
            <a:r>
              <a:rPr lang="en-US" b="0" i="0" u="none" strike="noStrike">
                <a:effectLst/>
                <a:latin typeface="Cambria" panose="02040503050406030204" pitchFamily="18" charset="0"/>
                <a:ea typeface="Cambria" panose="02040503050406030204" pitchFamily="18" charset="0"/>
              </a:rPr>
              <a:t> F </a:t>
            </a:r>
            <a:r>
              <a:rPr lang="en-US" b="0" i="0" u="none" strike="noStrike" err="1">
                <a:effectLst/>
                <a:latin typeface="Cambria" panose="02040503050406030204" pitchFamily="18" charset="0"/>
                <a:ea typeface="Cambria" panose="02040503050406030204" pitchFamily="18" charset="0"/>
              </a:rPr>
              <a:t>là</a:t>
            </a:r>
            <a:r>
              <a:rPr lang="en-US" b="0" i="0" u="none" strike="noStrike">
                <a:effectLst/>
                <a:latin typeface="Cambria" panose="02040503050406030204" pitchFamily="18" charset="0"/>
                <a:ea typeface="Cambria" panose="02040503050406030204" pitchFamily="18" charset="0"/>
              </a:rPr>
              <a:t> 1 </a:t>
            </a:r>
            <a:r>
              <a:rPr lang="en-US" b="0" i="0" u="none" strike="noStrike" err="1">
                <a:effectLst/>
                <a:latin typeface="Cambria" panose="02040503050406030204" pitchFamily="18" charset="0"/>
                <a:ea typeface="Cambria" panose="02040503050406030204" pitchFamily="18" charset="0"/>
              </a:rPr>
              <a:t>hàm</a:t>
            </a:r>
            <a:r>
              <a:rPr lang="en-US" b="0" i="0" u="none" strike="noStrike">
                <a:effectLst/>
                <a:latin typeface="Cambria" panose="02040503050406030204" pitchFamily="18" charset="0"/>
                <a:ea typeface="Cambria" panose="02040503050406030204" pitchFamily="18" charset="0"/>
              </a:rPr>
              <a:t> </a:t>
            </a:r>
            <a:r>
              <a:rPr lang="en-US" b="0" i="0" u="none" strike="noStrike" err="1">
                <a:effectLst/>
                <a:latin typeface="Cambria" panose="02040503050406030204" pitchFamily="18" charset="0"/>
                <a:ea typeface="Cambria" panose="02040503050406030204" pitchFamily="18" charset="0"/>
              </a:rPr>
              <a:t>tuyến</a:t>
            </a:r>
            <a:r>
              <a:rPr lang="en-US" b="0" i="0" u="none" strike="noStrike">
                <a:effectLst/>
                <a:latin typeface="Cambria" panose="02040503050406030204" pitchFamily="18" charset="0"/>
                <a:ea typeface="Cambria" panose="02040503050406030204" pitchFamily="18" charset="0"/>
              </a:rPr>
              <a:t> </a:t>
            </a:r>
            <a:r>
              <a:rPr lang="en-US" b="0" i="0" u="none" strike="noStrike" err="1">
                <a:effectLst/>
                <a:latin typeface="Cambria" panose="02040503050406030204" pitchFamily="18" charset="0"/>
                <a:ea typeface="Cambria" panose="02040503050406030204" pitchFamily="18" charset="0"/>
              </a:rPr>
              <a:t>tính</a:t>
            </a:r>
            <a:r>
              <a:rPr lang="en-US" b="0" i="0" u="none" strike="noStrike">
                <a:effectLst/>
                <a:latin typeface="Cambria" panose="02040503050406030204" pitchFamily="18" charset="0"/>
                <a:ea typeface="Cambria" panose="02040503050406030204" pitchFamily="18" charset="0"/>
              </a:rPr>
              <a:t> (linear function), F(</a:t>
            </a:r>
            <a:r>
              <a:rPr lang="en-US" b="1" i="0" u="none" strike="noStrike" err="1">
                <a:effectLst/>
                <a:latin typeface="Cambria" panose="02040503050406030204" pitchFamily="18" charset="0"/>
                <a:ea typeface="Cambria" panose="02040503050406030204" pitchFamily="18" charset="0"/>
              </a:rPr>
              <a:t>i</a:t>
            </a:r>
            <a:r>
              <a:rPr lang="en-US" b="0" i="0" u="none" strike="noStrike">
                <a:effectLst/>
                <a:latin typeface="Cambria" panose="02040503050406030204" pitchFamily="18" charset="0"/>
                <a:ea typeface="Cambria" panose="02040503050406030204" pitchFamily="18" charset="0"/>
              </a:rPr>
              <a:t>) = ⟨a, c⟩ </a:t>
            </a:r>
            <a:r>
              <a:rPr lang="en-US" b="0" i="0" u="none" strike="noStrike" err="1">
                <a:effectLst/>
                <a:latin typeface="Cambria" panose="02040503050406030204" pitchFamily="18" charset="0"/>
                <a:ea typeface="Cambria" panose="02040503050406030204" pitchFamily="18" charset="0"/>
              </a:rPr>
              <a:t>và</a:t>
            </a:r>
            <a:r>
              <a:rPr lang="en-US" b="0" i="0" u="none" strike="noStrike">
                <a:effectLst/>
                <a:latin typeface="Cambria" panose="02040503050406030204" pitchFamily="18" charset="0"/>
                <a:ea typeface="Cambria" panose="02040503050406030204" pitchFamily="18" charset="0"/>
              </a:rPr>
              <a:t> F(</a:t>
            </a:r>
            <a:r>
              <a:rPr lang="en-US" b="1" i="0" u="none" strike="noStrike">
                <a:effectLst/>
                <a:latin typeface="Cambria" panose="02040503050406030204" pitchFamily="18" charset="0"/>
                <a:ea typeface="Cambria" panose="02040503050406030204" pitchFamily="18" charset="0"/>
              </a:rPr>
              <a:t>j</a:t>
            </a:r>
            <a:r>
              <a:rPr lang="en-US" b="0" i="0" u="none" strike="noStrike">
                <a:effectLst/>
                <a:latin typeface="Cambria" panose="02040503050406030204" pitchFamily="18" charset="0"/>
                <a:ea typeface="Cambria" panose="02040503050406030204" pitchFamily="18" charset="0"/>
              </a:rPr>
              <a:t>) = ⟨b, d⟩ </a:t>
            </a:r>
            <a:r>
              <a:rPr lang="en-US" b="0" i="0" u="none" strike="noStrike" err="1">
                <a:effectLst/>
                <a:latin typeface="Cambria" panose="02040503050406030204" pitchFamily="18" charset="0"/>
                <a:ea typeface="Cambria" panose="02040503050406030204" pitchFamily="18" charset="0"/>
              </a:rPr>
              <a:t>thì</a:t>
            </a:r>
            <a:r>
              <a:rPr lang="en-US" b="0" i="0" u="none" strike="noStrike">
                <a:effectLst/>
                <a:latin typeface="Cambria" panose="02040503050406030204" pitchFamily="18" charset="0"/>
                <a:ea typeface="Cambria" panose="02040503050406030204" pitchFamily="18" charset="0"/>
              </a:rPr>
              <a:t> </a:t>
            </a:r>
            <a:r>
              <a:rPr lang="en-US" b="0" i="0" u="none" strike="noStrike" err="1">
                <a:effectLst/>
                <a:latin typeface="Cambria" panose="02040503050406030204" pitchFamily="18" charset="0"/>
                <a:ea typeface="Cambria" panose="02040503050406030204" pitchFamily="18" charset="0"/>
              </a:rPr>
              <a:t>công</a:t>
            </a:r>
            <a:r>
              <a:rPr lang="en-US" b="0" i="0" u="none" strike="noStrike">
                <a:effectLst/>
                <a:latin typeface="Cambria" panose="02040503050406030204" pitchFamily="18" charset="0"/>
                <a:ea typeface="Cambria" panose="02040503050406030204" pitchFamily="18" charset="0"/>
              </a:rPr>
              <a:t> </a:t>
            </a:r>
            <a:r>
              <a:rPr lang="en-US" b="0" i="0" u="none" strike="noStrike" err="1">
                <a:effectLst/>
                <a:latin typeface="Cambria" panose="02040503050406030204" pitchFamily="18" charset="0"/>
                <a:ea typeface="Cambria" panose="02040503050406030204" pitchFamily="18" charset="0"/>
              </a:rPr>
              <a:t>thức</a:t>
            </a:r>
            <a:r>
              <a:rPr lang="en-US" b="0" i="0" u="none" strike="noStrike">
                <a:effectLst/>
                <a:latin typeface="Cambria" panose="02040503050406030204" pitchFamily="18" charset="0"/>
                <a:ea typeface="Cambria" panose="02040503050406030204" pitchFamily="18" charset="0"/>
              </a:rPr>
              <a:t> </a:t>
            </a:r>
            <a:r>
              <a:rPr lang="en-US" b="0" i="0" u="none" strike="noStrike" err="1">
                <a:effectLst/>
                <a:latin typeface="Cambria" panose="02040503050406030204" pitchFamily="18" charset="0"/>
                <a:ea typeface="Cambria" panose="02040503050406030204" pitchFamily="18" charset="0"/>
              </a:rPr>
              <a:t>cho</a:t>
            </a:r>
            <a:r>
              <a:rPr lang="en-US" b="0" i="0" u="none" strike="noStrike">
                <a:effectLst/>
                <a:latin typeface="Cambria" panose="02040503050406030204" pitchFamily="18" charset="0"/>
                <a:ea typeface="Cambria" panose="02040503050406030204" pitchFamily="18" charset="0"/>
              </a:rPr>
              <a:t> </a:t>
            </a:r>
            <a:r>
              <a:rPr lang="en-US" b="0" i="0" u="none" strike="noStrike" err="1">
                <a:effectLst/>
                <a:latin typeface="Cambria" panose="02040503050406030204" pitchFamily="18" charset="0"/>
                <a:ea typeface="Cambria" panose="02040503050406030204" pitchFamily="18" charset="0"/>
              </a:rPr>
              <a:t>hàm</a:t>
            </a:r>
            <a:r>
              <a:rPr lang="en-US" b="0" i="0" u="none" strike="noStrike">
                <a:effectLst/>
                <a:latin typeface="Cambria" panose="02040503050406030204" pitchFamily="18" charset="0"/>
                <a:ea typeface="Cambria" panose="02040503050406030204" pitchFamily="18" charset="0"/>
              </a:rPr>
              <a:t> F </a:t>
            </a:r>
            <a:r>
              <a:rPr lang="en-US" b="0" i="0" u="none" strike="noStrike" err="1">
                <a:effectLst/>
                <a:latin typeface="Cambria" panose="02040503050406030204" pitchFamily="18" charset="0"/>
                <a:ea typeface="Cambria" panose="02040503050406030204" pitchFamily="18" charset="0"/>
              </a:rPr>
              <a:t>là</a:t>
            </a:r>
            <a:r>
              <a:rPr lang="en-US" b="0" i="0" u="none" strike="noStrike">
                <a:effectLst/>
                <a:latin typeface="Cambria" panose="02040503050406030204" pitchFamily="18" charset="0"/>
                <a:ea typeface="Cambria" panose="02040503050406030204" pitchFamily="18" charset="0"/>
              </a:rPr>
              <a:t> F(⟨x, y⟩) = ⟨</a:t>
            </a:r>
            <a:r>
              <a:rPr lang="en-US" b="0" i="0" u="none" strike="noStrike" err="1">
                <a:effectLst/>
                <a:latin typeface="Cambria" panose="02040503050406030204" pitchFamily="18" charset="0"/>
                <a:ea typeface="Cambria" panose="02040503050406030204" pitchFamily="18" charset="0"/>
              </a:rPr>
              <a:t>a.x</a:t>
            </a:r>
            <a:r>
              <a:rPr lang="en-US" b="0" i="0" u="none" strike="noStrike">
                <a:effectLst/>
                <a:latin typeface="Cambria" panose="02040503050406030204" pitchFamily="18" charset="0"/>
                <a:ea typeface="Cambria" panose="02040503050406030204" pitchFamily="18" charset="0"/>
              </a:rPr>
              <a:t> + </a:t>
            </a:r>
            <a:r>
              <a:rPr lang="en-US" b="0" i="0" u="none" strike="noStrike" err="1">
                <a:effectLst/>
                <a:latin typeface="Cambria" panose="02040503050406030204" pitchFamily="18" charset="0"/>
                <a:ea typeface="Cambria" panose="02040503050406030204" pitchFamily="18" charset="0"/>
              </a:rPr>
              <a:t>b.y</a:t>
            </a:r>
            <a:r>
              <a:rPr lang="en-US" b="0" i="0" u="none" strike="noStrike">
                <a:effectLst/>
                <a:latin typeface="Cambria" panose="02040503050406030204" pitchFamily="18" charset="0"/>
                <a:ea typeface="Cambria" panose="02040503050406030204" pitchFamily="18" charset="0"/>
              </a:rPr>
              <a:t>, </a:t>
            </a:r>
            <a:r>
              <a:rPr lang="en-US" b="0" i="0" u="none" strike="noStrike" err="1">
                <a:effectLst/>
                <a:latin typeface="Cambria" panose="02040503050406030204" pitchFamily="18" charset="0"/>
                <a:ea typeface="Cambria" panose="02040503050406030204" pitchFamily="18" charset="0"/>
              </a:rPr>
              <a:t>c.x</a:t>
            </a:r>
            <a:r>
              <a:rPr lang="en-US" b="0" i="0" u="none" strike="noStrike">
                <a:effectLst/>
                <a:latin typeface="Cambria" panose="02040503050406030204" pitchFamily="18" charset="0"/>
                <a:ea typeface="Cambria" panose="02040503050406030204" pitchFamily="18" charset="0"/>
              </a:rPr>
              <a:t> + </a:t>
            </a:r>
            <a:r>
              <a:rPr lang="en-US" b="0" i="0" u="none" strike="noStrike" err="1">
                <a:effectLst/>
                <a:latin typeface="Cambria" panose="02040503050406030204" pitchFamily="18" charset="0"/>
                <a:ea typeface="Cambria" panose="02040503050406030204" pitchFamily="18" charset="0"/>
              </a:rPr>
              <a:t>d.y</a:t>
            </a:r>
            <a:r>
              <a:rPr lang="en-US" b="0" i="0" u="none" strike="noStrike">
                <a:effectLst/>
                <a:latin typeface="Cambria" panose="02040503050406030204" pitchFamily="18" charset="0"/>
                <a:ea typeface="Cambria" panose="02040503050406030204" pitchFamily="18" charset="0"/>
              </a:rPr>
              <a:t>⟩</a:t>
            </a:r>
            <a:br>
              <a:rPr lang="en-US">
                <a:latin typeface="Cambria" panose="02040503050406030204" pitchFamily="18" charset="0"/>
                <a:ea typeface="Cambria" panose="02040503050406030204" pitchFamily="18" charset="0"/>
              </a:rPr>
            </a:br>
            <a:endParaRPr lang="en-US">
              <a:latin typeface="Cambria" panose="02040503050406030204" pitchFamily="18" charset="0"/>
              <a:ea typeface="Cambria" panose="02040503050406030204" pitchFamily="18" charset="0"/>
            </a:endParaRPr>
          </a:p>
        </p:txBody>
      </p:sp>
      <p:pic>
        <p:nvPicPr>
          <p:cNvPr id="1026" name="Picture 2">
            <a:extLst>
              <a:ext uri="{FF2B5EF4-FFF2-40B4-BE49-F238E27FC236}">
                <a16:creationId xmlns:a16="http://schemas.microsoft.com/office/drawing/2014/main" id="{DEE2051F-2617-2A6C-0CCE-116B9E63B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905" y="1947862"/>
            <a:ext cx="3629025" cy="12477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BE5FE41-1A08-B45E-A614-ABB568C6EF47}"/>
              </a:ext>
            </a:extLst>
          </p:cNvPr>
          <p:cNvPicPr>
            <a:picLocks noChangeAspect="1"/>
          </p:cNvPicPr>
          <p:nvPr/>
        </p:nvPicPr>
        <p:blipFill>
          <a:blip r:embed="rId4"/>
          <a:stretch>
            <a:fillRect/>
          </a:stretch>
        </p:blipFill>
        <p:spPr>
          <a:xfrm>
            <a:off x="4795521" y="2174187"/>
            <a:ext cx="3115110" cy="924054"/>
          </a:xfrm>
          <a:prstGeom prst="rect">
            <a:avLst/>
          </a:prstGeom>
        </p:spPr>
      </p:pic>
      <p:pic>
        <p:nvPicPr>
          <p:cNvPr id="21" name="Picture 20">
            <a:extLst>
              <a:ext uri="{FF2B5EF4-FFF2-40B4-BE49-F238E27FC236}">
                <a16:creationId xmlns:a16="http://schemas.microsoft.com/office/drawing/2014/main" id="{25A07AA0-F762-4902-3D36-47F18DAFB148}"/>
              </a:ext>
            </a:extLst>
          </p:cNvPr>
          <p:cNvPicPr>
            <a:picLocks noChangeAspect="1"/>
          </p:cNvPicPr>
          <p:nvPr/>
        </p:nvPicPr>
        <p:blipFill>
          <a:blip r:embed="rId5"/>
          <a:stretch>
            <a:fillRect/>
          </a:stretch>
        </p:blipFill>
        <p:spPr>
          <a:xfrm>
            <a:off x="4653282" y="777884"/>
            <a:ext cx="2734057" cy="1009791"/>
          </a:xfrm>
          <a:prstGeom prst="rect">
            <a:avLst/>
          </a:prstGeom>
        </p:spPr>
      </p:pic>
      <p:sp>
        <p:nvSpPr>
          <p:cNvPr id="4" name="TextBox 3">
            <a:extLst>
              <a:ext uri="{FF2B5EF4-FFF2-40B4-BE49-F238E27FC236}">
                <a16:creationId xmlns:a16="http://schemas.microsoft.com/office/drawing/2014/main" id="{8ABF2DF6-5691-855B-EB39-CD2D719885B8}"/>
              </a:ext>
            </a:extLst>
          </p:cNvPr>
          <p:cNvSpPr txBox="1"/>
          <p:nvPr/>
        </p:nvSpPr>
        <p:spPr>
          <a:xfrm>
            <a:off x="1906694" y="3582149"/>
            <a:ext cx="4243493" cy="954107"/>
          </a:xfrm>
          <a:prstGeom prst="rect">
            <a:avLst/>
          </a:prstGeom>
          <a:noFill/>
        </p:spPr>
        <p:txBody>
          <a:bodyPr wrap="square">
            <a:spAutoFit/>
          </a:bodyPr>
          <a:lstStyle/>
          <a:p>
            <a:pPr algn="just" rtl="0">
              <a:spcBef>
                <a:spcPts val="1000"/>
              </a:spcBef>
              <a:buNone/>
            </a:pPr>
            <a:r>
              <a:rPr lang="en-US" sz="1400" b="0" i="0" u="none" strike="noStrike">
                <a:effectLst/>
                <a:latin typeface="Cambria" panose="02040503050406030204" pitchFamily="18" charset="0"/>
                <a:ea typeface="Cambria" panose="02040503050406030204" pitchFamily="18" charset="0"/>
              </a:rPr>
              <a:t>✨</a:t>
            </a:r>
            <a:r>
              <a:rPr lang="vi-VN" sz="1400" b="0" i="0" u="none" strike="noStrike">
                <a:effectLst/>
                <a:latin typeface="Cambria" panose="02040503050406030204" pitchFamily="18" charset="0"/>
                <a:ea typeface="Cambria" panose="02040503050406030204" pitchFamily="18" charset="0"/>
              </a:rPr>
              <a:t>Nếu F là 1 hàm tuyến tính, F có thể được viết dưới dạng F(</a:t>
            </a:r>
            <a:r>
              <a:rPr lang="vi-VN" sz="1400" b="1" i="0" u="none" strike="noStrike">
                <a:effectLst/>
                <a:latin typeface="Cambria" panose="02040503050406030204" pitchFamily="18" charset="0"/>
                <a:ea typeface="Cambria" panose="02040503050406030204" pitchFamily="18" charset="0"/>
              </a:rPr>
              <a:t>v</a:t>
            </a:r>
            <a:r>
              <a:rPr lang="vi-VN" sz="1400" b="0" i="0" u="none" strike="noStrike">
                <a:effectLst/>
                <a:latin typeface="Cambria" panose="02040503050406030204" pitchFamily="18" charset="0"/>
                <a:ea typeface="Cambria" panose="02040503050406030204" pitchFamily="18" charset="0"/>
              </a:rPr>
              <a:t>) = </a:t>
            </a:r>
            <a:r>
              <a:rPr lang="vi-VN" sz="1400" b="1" i="0" u="none" strike="noStrike">
                <a:effectLst/>
                <a:latin typeface="Cambria" panose="02040503050406030204" pitchFamily="18" charset="0"/>
                <a:ea typeface="Cambria" panose="02040503050406030204" pitchFamily="18" charset="0"/>
              </a:rPr>
              <a:t>A</a:t>
            </a:r>
            <a:r>
              <a:rPr lang="vi-VN" sz="1400" b="0" i="0" u="none" strike="noStrike">
                <a:effectLst/>
                <a:latin typeface="Cambria" panose="02040503050406030204" pitchFamily="18" charset="0"/>
                <a:ea typeface="Cambria" panose="02040503050406030204" pitchFamily="18" charset="0"/>
              </a:rPr>
              <a:t>.</a:t>
            </a:r>
            <a:r>
              <a:rPr lang="vi-VN" sz="1400" b="1" i="0" u="none" strike="noStrike">
                <a:effectLst/>
                <a:latin typeface="Cambria" panose="02040503050406030204" pitchFamily="18" charset="0"/>
                <a:ea typeface="Cambria" panose="02040503050406030204" pitchFamily="18" charset="0"/>
              </a:rPr>
              <a:t>v </a:t>
            </a:r>
            <a:r>
              <a:rPr lang="vi-VN" sz="1400" b="0" i="0" u="none" strike="noStrike">
                <a:effectLst/>
                <a:latin typeface="Cambria" panose="02040503050406030204" pitchFamily="18" charset="0"/>
                <a:ea typeface="Cambria" panose="02040503050406030204" pitchFamily="18" charset="0"/>
              </a:rPr>
              <a:t>với </a:t>
            </a:r>
            <a:r>
              <a:rPr lang="vi-VN" sz="1400" b="1" i="0" u="none" strike="noStrike">
                <a:effectLst/>
                <a:latin typeface="Cambria" panose="02040503050406030204" pitchFamily="18" charset="0"/>
                <a:ea typeface="Cambria" panose="02040503050406030204" pitchFamily="18" charset="0"/>
              </a:rPr>
              <a:t>A</a:t>
            </a:r>
            <a:r>
              <a:rPr lang="vi-VN" sz="1400" b="0" i="0" u="none" strike="noStrike">
                <a:effectLst/>
                <a:latin typeface="Cambria" panose="02040503050406030204" pitchFamily="18" charset="0"/>
                <a:ea typeface="Cambria" panose="02040503050406030204" pitchFamily="18" charset="0"/>
              </a:rPr>
              <a:t> là 1 ma trận. Ngược lại, nếu F(</a:t>
            </a:r>
            <a:r>
              <a:rPr lang="vi-VN" sz="1400" b="1" i="0" u="none" strike="noStrike">
                <a:effectLst/>
                <a:latin typeface="Cambria" panose="02040503050406030204" pitchFamily="18" charset="0"/>
                <a:ea typeface="Cambria" panose="02040503050406030204" pitchFamily="18" charset="0"/>
              </a:rPr>
              <a:t>v</a:t>
            </a:r>
            <a:r>
              <a:rPr lang="vi-VN" sz="1400" b="0" i="0" u="none" strike="noStrike">
                <a:effectLst/>
                <a:latin typeface="Cambria" panose="02040503050406030204" pitchFamily="18" charset="0"/>
                <a:ea typeface="Cambria" panose="02040503050406030204" pitchFamily="18" charset="0"/>
              </a:rPr>
              <a:t>) = </a:t>
            </a:r>
            <a:r>
              <a:rPr lang="vi-VN" sz="1400" b="1" i="0" u="none" strike="noStrike">
                <a:effectLst/>
                <a:latin typeface="Cambria" panose="02040503050406030204" pitchFamily="18" charset="0"/>
                <a:ea typeface="Cambria" panose="02040503050406030204" pitchFamily="18" charset="0"/>
              </a:rPr>
              <a:t>A</a:t>
            </a:r>
            <a:r>
              <a:rPr lang="vi-VN" sz="1400" b="0" i="0" u="none" strike="noStrike">
                <a:effectLst/>
                <a:latin typeface="Cambria" panose="02040503050406030204" pitchFamily="18" charset="0"/>
                <a:ea typeface="Cambria" panose="02040503050406030204" pitchFamily="18" charset="0"/>
              </a:rPr>
              <a:t>.</a:t>
            </a:r>
            <a:r>
              <a:rPr lang="vi-VN" sz="1400" b="1" i="0" u="none" strike="noStrike">
                <a:effectLst/>
                <a:latin typeface="Cambria" panose="02040503050406030204" pitchFamily="18" charset="0"/>
                <a:ea typeface="Cambria" panose="02040503050406030204" pitchFamily="18" charset="0"/>
              </a:rPr>
              <a:t>v</a:t>
            </a:r>
            <a:r>
              <a:rPr lang="vi-VN" sz="1400" b="0" i="0" u="none" strike="noStrike">
                <a:effectLst/>
                <a:latin typeface="Cambria" panose="02040503050406030204" pitchFamily="18" charset="0"/>
                <a:ea typeface="Cambria" panose="02040503050406030204" pitchFamily="18" charset="0"/>
              </a:rPr>
              <a:t>, thì F cũng thỏa mãn các công thức</a:t>
            </a:r>
            <a:r>
              <a:rPr lang="en-US" sz="1400" b="0" i="0" u="none" strike="noStrike">
                <a:effectLst/>
                <a:latin typeface="Cambria" panose="02040503050406030204" pitchFamily="18" charset="0"/>
                <a:ea typeface="Cambria" panose="02040503050406030204" pitchFamily="18" charset="0"/>
              </a:rPr>
              <a:t> </a:t>
            </a:r>
            <a:r>
              <a:rPr lang="vi-VN" sz="1400" b="0" i="0" u="none" strike="noStrike">
                <a:effectLst/>
                <a:latin typeface="Cambria" panose="02040503050406030204" pitchFamily="18" charset="0"/>
                <a:ea typeface="Cambria" panose="02040503050406030204" pitchFamily="18" charset="0"/>
              </a:rPr>
              <a:t>định nghĩa 1 hàm tuyến tính</a:t>
            </a:r>
            <a:endParaRPr lang="vi-VN" b="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19114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16B0F53A-53E0-FB83-0E9E-C86162903CF8}"/>
            </a:ext>
          </a:extLst>
        </p:cNvPr>
        <p:cNvGrpSpPr/>
        <p:nvPr/>
      </p:nvGrpSpPr>
      <p:grpSpPr>
        <a:xfrm>
          <a:off x="0" y="0"/>
          <a:ext cx="0" cy="0"/>
          <a:chOff x="0" y="0"/>
          <a:chExt cx="0" cy="0"/>
        </a:xfrm>
      </p:grpSpPr>
      <p:sp>
        <p:nvSpPr>
          <p:cNvPr id="340" name="Google Shape;340;p37">
            <a:extLst>
              <a:ext uri="{FF2B5EF4-FFF2-40B4-BE49-F238E27FC236}">
                <a16:creationId xmlns:a16="http://schemas.microsoft.com/office/drawing/2014/main" id="{1212BACD-4282-8B1D-7CBF-1978CD45D414}"/>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20DFF62E-38CB-B21A-0B0B-F9AC7DCF7E90}"/>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a:extLst>
              <a:ext uri="{FF2B5EF4-FFF2-40B4-BE49-F238E27FC236}">
                <a16:creationId xmlns:a16="http://schemas.microsoft.com/office/drawing/2014/main" id="{A3C0493A-57C7-584B-37B3-B78C6E11741E}"/>
              </a:ext>
            </a:extLst>
          </p:cNvPr>
          <p:cNvSpPr/>
          <p:nvPr/>
        </p:nvSpPr>
        <p:spPr>
          <a:xfrm>
            <a:off x="185675" y="332288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2" name="TextBox 21">
            <a:extLst>
              <a:ext uri="{FF2B5EF4-FFF2-40B4-BE49-F238E27FC236}">
                <a16:creationId xmlns:a16="http://schemas.microsoft.com/office/drawing/2014/main" id="{DB68F972-2DB5-5D06-0C0C-AEA1095F5FF1}"/>
              </a:ext>
            </a:extLst>
          </p:cNvPr>
          <p:cNvSpPr txBox="1"/>
          <p:nvPr/>
        </p:nvSpPr>
        <p:spPr>
          <a:xfrm>
            <a:off x="1260684" y="809134"/>
            <a:ext cx="6544522" cy="1600438"/>
          </a:xfrm>
          <a:prstGeom prst="rect">
            <a:avLst/>
          </a:prstGeom>
          <a:noFill/>
        </p:spPr>
        <p:txBody>
          <a:bodyPr wrap="square" rtlCol="0">
            <a:spAutoFit/>
          </a:bodyPr>
          <a:lstStyle/>
          <a:p>
            <a:pPr marL="285750" indent="-285750" algn="just">
              <a:buFont typeface="Courier New" panose="02070309020205020404" pitchFamily="49" charset="0"/>
              <a:buChar char="o"/>
            </a:pPr>
            <a:r>
              <a:rPr lang="en-US" err="1">
                <a:latin typeface="Cambria" panose="02040503050406030204" pitchFamily="18" charset="0"/>
                <a:ea typeface="Cambria" panose="02040503050406030204" pitchFamily="18" charset="0"/>
              </a:rPr>
              <a:t>Để</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thực</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hiện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nhân</a:t>
            </a:r>
            <a:r>
              <a:rPr lang="en-US">
                <a:latin typeface="Cambria" panose="02040503050406030204" pitchFamily="18" charset="0"/>
                <a:ea typeface="Cambria" panose="02040503050406030204" pitchFamily="18" charset="0"/>
              </a:rPr>
              <a:t> ma </a:t>
            </a:r>
            <a:r>
              <a:rPr lang="en-US" err="1">
                <a:latin typeface="Cambria" panose="02040503050406030204" pitchFamily="18" charset="0"/>
                <a:ea typeface="Cambria" panose="02040503050406030204" pitchFamily="18" charset="0"/>
              </a:rPr>
              <a:t>trận</a:t>
            </a:r>
            <a:r>
              <a:rPr lang="en-US">
                <a:latin typeface="Cambria" panose="02040503050406030204" pitchFamily="18" charset="0"/>
                <a:ea typeface="Cambria" panose="02040503050406030204" pitchFamily="18" charset="0"/>
              </a:rPr>
              <a:t> A </a:t>
            </a:r>
            <a:r>
              <a:rPr lang="en-US" err="1">
                <a:latin typeface="Cambria" panose="02040503050406030204" pitchFamily="18" charset="0"/>
                <a:ea typeface="Cambria" panose="02040503050406030204" pitchFamily="18" charset="0"/>
              </a:rPr>
              <a:t>và</a:t>
            </a:r>
            <a:r>
              <a:rPr lang="en-US">
                <a:latin typeface="Cambria" panose="02040503050406030204" pitchFamily="18" charset="0"/>
                <a:ea typeface="Cambria" panose="02040503050406030204" pitchFamily="18" charset="0"/>
              </a:rPr>
              <a:t> B </a:t>
            </a:r>
            <a:r>
              <a:rPr lang="en-US" err="1">
                <a:latin typeface="Cambria" panose="02040503050406030204" pitchFamily="18" charset="0"/>
                <a:ea typeface="Cambria" panose="02040503050406030204" pitchFamily="18" charset="0"/>
              </a:rPr>
              <a:t>thì</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số</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cột</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của</a:t>
            </a:r>
            <a:r>
              <a:rPr lang="en-US">
                <a:latin typeface="Cambria" panose="02040503050406030204" pitchFamily="18" charset="0"/>
                <a:ea typeface="Cambria" panose="02040503050406030204" pitchFamily="18" charset="0"/>
              </a:rPr>
              <a:t> ma </a:t>
            </a:r>
            <a:r>
              <a:rPr lang="en-US" err="1">
                <a:latin typeface="Cambria" panose="02040503050406030204" pitchFamily="18" charset="0"/>
                <a:ea typeface="Cambria" panose="02040503050406030204" pitchFamily="18" charset="0"/>
              </a:rPr>
              <a:t>trận</a:t>
            </a:r>
            <a:r>
              <a:rPr lang="en-US">
                <a:latin typeface="Cambria" panose="02040503050406030204" pitchFamily="18" charset="0"/>
                <a:ea typeface="Cambria" panose="02040503050406030204" pitchFamily="18" charset="0"/>
              </a:rPr>
              <a:t> A </a:t>
            </a:r>
            <a:r>
              <a:rPr lang="en-US" err="1">
                <a:latin typeface="Cambria" panose="02040503050406030204" pitchFamily="18" charset="0"/>
                <a:ea typeface="Cambria" panose="02040503050406030204" pitchFamily="18" charset="0"/>
              </a:rPr>
              <a:t>phải</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bằng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số</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hàng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của</a:t>
            </a:r>
            <a:r>
              <a:rPr lang="en-US">
                <a:latin typeface="Cambria" panose="02040503050406030204" pitchFamily="18" charset="0"/>
                <a:ea typeface="Cambria" panose="02040503050406030204" pitchFamily="18" charset="0"/>
              </a:rPr>
              <a:t> ma </a:t>
            </a:r>
            <a:r>
              <a:rPr lang="en-US" err="1">
                <a:latin typeface="Cambria" panose="02040503050406030204" pitchFamily="18" charset="0"/>
                <a:ea typeface="Cambria" panose="02040503050406030204" pitchFamily="18" charset="0"/>
              </a:rPr>
              <a:t>trận</a:t>
            </a:r>
            <a:r>
              <a:rPr lang="en-US">
                <a:latin typeface="Cambria" panose="02040503050406030204" pitchFamily="18" charset="0"/>
                <a:ea typeface="Cambria" panose="02040503050406030204" pitchFamily="18" charset="0"/>
              </a:rPr>
              <a:t> B. </a:t>
            </a:r>
            <a:r>
              <a:rPr lang="en-US" err="1">
                <a:latin typeface="Cambria" panose="02040503050406030204" pitchFamily="18" charset="0"/>
                <a:ea typeface="Cambria" panose="02040503050406030204" pitchFamily="18" charset="0"/>
              </a:rPr>
              <a:t>Kết</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quả</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thu</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được</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sẽ</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là</a:t>
            </a:r>
            <a:r>
              <a:rPr lang="en-US">
                <a:latin typeface="Cambria" panose="02040503050406030204" pitchFamily="18" charset="0"/>
                <a:ea typeface="Cambria" panose="02040503050406030204" pitchFamily="18" charset="0"/>
              </a:rPr>
              <a:t> ma </a:t>
            </a:r>
            <a:r>
              <a:rPr lang="en-US" err="1">
                <a:latin typeface="Cambria" panose="02040503050406030204" pitchFamily="18" charset="0"/>
                <a:ea typeface="Cambria" panose="02040503050406030204" pitchFamily="18" charset="0"/>
              </a:rPr>
              <a:t>trận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có</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số</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hàng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bằng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với</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số</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hàng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của</a:t>
            </a:r>
            <a:r>
              <a:rPr lang="en-US">
                <a:latin typeface="Cambria" panose="02040503050406030204" pitchFamily="18" charset="0"/>
                <a:ea typeface="Cambria" panose="02040503050406030204" pitchFamily="18" charset="0"/>
              </a:rPr>
              <a:t> ma </a:t>
            </a:r>
            <a:r>
              <a:rPr lang="en-US" err="1">
                <a:latin typeface="Cambria" panose="02040503050406030204" pitchFamily="18" charset="0"/>
                <a:ea typeface="Cambria" panose="02040503050406030204" pitchFamily="18" charset="0"/>
              </a:rPr>
              <a:t>trận</a:t>
            </a:r>
            <a:r>
              <a:rPr lang="en-US">
                <a:latin typeface="Cambria" panose="02040503050406030204" pitchFamily="18" charset="0"/>
                <a:ea typeface="Cambria" panose="02040503050406030204" pitchFamily="18" charset="0"/>
              </a:rPr>
              <a:t> A, </a:t>
            </a:r>
            <a:r>
              <a:rPr lang="en-US" err="1">
                <a:latin typeface="Cambria" panose="02040503050406030204" pitchFamily="18" charset="0"/>
                <a:ea typeface="Cambria" panose="02040503050406030204" pitchFamily="18" charset="0"/>
              </a:rPr>
              <a:t>số</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cột</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bằng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số</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cột</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của</a:t>
            </a:r>
            <a:r>
              <a:rPr lang="en-US">
                <a:latin typeface="Cambria" panose="02040503050406030204" pitchFamily="18" charset="0"/>
                <a:ea typeface="Cambria" panose="02040503050406030204" pitchFamily="18" charset="0"/>
              </a:rPr>
              <a:t> ma </a:t>
            </a:r>
            <a:r>
              <a:rPr lang="en-US" err="1">
                <a:latin typeface="Cambria" panose="02040503050406030204" pitchFamily="18" charset="0"/>
                <a:ea typeface="Cambria" panose="02040503050406030204" pitchFamily="18" charset="0"/>
              </a:rPr>
              <a:t>trận</a:t>
            </a:r>
            <a:r>
              <a:rPr lang="en-US">
                <a:latin typeface="Cambria" panose="02040503050406030204" pitchFamily="18" charset="0"/>
                <a:ea typeface="Cambria" panose="02040503050406030204" pitchFamily="18" charset="0"/>
              </a:rPr>
              <a:t> B: A(m × n) × B(n × p) = C(m × p)</a:t>
            </a:r>
          </a:p>
          <a:p>
            <a:pPr marL="285750" indent="-285750" algn="just">
              <a:buFont typeface="Courier New" panose="02070309020205020404" pitchFamily="49" charset="0"/>
              <a:buChar char="o"/>
            </a:pPr>
            <a:r>
              <a:rPr lang="en-US">
                <a:latin typeface="Cambria" panose="02040503050406030204" pitchFamily="18" charset="0"/>
                <a:ea typeface="Cambria" panose="02040503050406030204" pitchFamily="18" charset="0"/>
              </a:rPr>
              <a:t>A×B </a:t>
            </a:r>
            <a:r>
              <a:rPr lang="en-US" i="0">
                <a:solidFill>
                  <a:srgbClr val="1F1F1F"/>
                </a:solidFill>
                <a:effectLst/>
                <a:latin typeface="Cambria" panose="02040503050406030204" pitchFamily="18" charset="0"/>
                <a:ea typeface="Cambria" panose="02040503050406030204" pitchFamily="18" charset="0"/>
              </a:rPr>
              <a:t>≠ B</a:t>
            </a:r>
            <a:r>
              <a:rPr lang="en-US">
                <a:latin typeface="Cambria" panose="02040503050406030204" pitchFamily="18" charset="0"/>
                <a:ea typeface="Cambria" panose="02040503050406030204" pitchFamily="18" charset="0"/>
              </a:rPr>
              <a:t>×A</a:t>
            </a:r>
          </a:p>
          <a:p>
            <a:pPr marL="285750" indent="-285750" algn="just">
              <a:buFont typeface="Courier New" panose="02070309020205020404" pitchFamily="49" charset="0"/>
              <a:buChar char="o"/>
            </a:pPr>
            <a:r>
              <a:rPr lang="en-US">
                <a:latin typeface="Cambria" panose="02040503050406030204" pitchFamily="18" charset="0"/>
                <a:ea typeface="Cambria" panose="02040503050406030204" pitchFamily="18" charset="0"/>
              </a:rPr>
              <a:t>Ma </a:t>
            </a:r>
            <a:r>
              <a:rPr lang="en-US" err="1">
                <a:latin typeface="Cambria" panose="02040503050406030204" pitchFamily="18" charset="0"/>
                <a:ea typeface="Cambria" panose="02040503050406030204" pitchFamily="18" charset="0"/>
              </a:rPr>
              <a:t>trận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đơn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vị</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là</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các</a:t>
            </a:r>
            <a:r>
              <a:rPr lang="en-US">
                <a:latin typeface="Cambria" panose="02040503050406030204" pitchFamily="18" charset="0"/>
                <a:ea typeface="Cambria" panose="02040503050406030204" pitchFamily="18" charset="0"/>
              </a:rPr>
              <a:t> ma </a:t>
            </a:r>
            <a:r>
              <a:rPr lang="en-US" err="1">
                <a:latin typeface="Cambria" panose="02040503050406030204" pitchFamily="18" charset="0"/>
                <a:ea typeface="Cambria" panose="02040503050406030204" pitchFamily="18" charset="0"/>
              </a:rPr>
              <a:t>trận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vuông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các</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phần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tử</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trên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đường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chéo</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chính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là</a:t>
            </a:r>
            <a:r>
              <a:rPr lang="en-US">
                <a:latin typeface="Cambria" panose="02040503050406030204" pitchFamily="18" charset="0"/>
                <a:ea typeface="Cambria" panose="02040503050406030204" pitchFamily="18" charset="0"/>
              </a:rPr>
              <a:t> 1, </a:t>
            </a:r>
            <a:r>
              <a:rPr lang="en-US" err="1">
                <a:latin typeface="Cambria" panose="02040503050406030204" pitchFamily="18" charset="0"/>
                <a:ea typeface="Cambria" panose="02040503050406030204" pitchFamily="18" charset="0"/>
              </a:rPr>
              <a:t>các</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phần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tử</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bên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ngoài</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đường</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chéo</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chính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là</a:t>
            </a:r>
            <a:r>
              <a:rPr lang="en-US">
                <a:latin typeface="Cambria" panose="02040503050406030204" pitchFamily="18" charset="0"/>
                <a:ea typeface="Cambria" panose="02040503050406030204" pitchFamily="18" charset="0"/>
              </a:rPr>
              <a:t> 0. 1 ma </a:t>
            </a:r>
            <a:r>
              <a:rPr lang="en-US" err="1">
                <a:latin typeface="Cambria" panose="02040503050406030204" pitchFamily="18" charset="0"/>
                <a:ea typeface="Cambria" panose="02040503050406030204" pitchFamily="18" charset="0"/>
              </a:rPr>
              <a:t>trận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bất</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kỳ</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nào</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nhân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với</a:t>
            </a:r>
            <a:r>
              <a:rPr lang="en-US">
                <a:latin typeface="Cambria" panose="02040503050406030204" pitchFamily="18" charset="0"/>
                <a:ea typeface="Cambria" panose="02040503050406030204" pitchFamily="18" charset="0"/>
              </a:rPr>
              <a:t> ma </a:t>
            </a:r>
            <a:r>
              <a:rPr lang="en-US" err="1">
                <a:latin typeface="Cambria" panose="02040503050406030204" pitchFamily="18" charset="0"/>
                <a:ea typeface="Cambria" panose="02040503050406030204" pitchFamily="18" charset="0"/>
              </a:rPr>
              <a:t>trận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đơn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vị</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thì</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sẽ</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thu</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được</a:t>
            </a:r>
            <a:r>
              <a:rPr lang="en-US">
                <a:latin typeface="Cambria" panose="02040503050406030204" pitchFamily="18" charset="0"/>
                <a:ea typeface="Cambria" panose="02040503050406030204" pitchFamily="18" charset="0"/>
              </a:rPr>
              <a:t> ma </a:t>
            </a:r>
            <a:r>
              <a:rPr lang="en-US" err="1">
                <a:latin typeface="Cambria" panose="02040503050406030204" pitchFamily="18" charset="0"/>
                <a:ea typeface="Cambria" panose="02040503050406030204" pitchFamily="18" charset="0"/>
              </a:rPr>
              <a:t>trận</a:t>
            </a:r>
            <a:r>
              <a:rPr lang="en-US">
                <a:latin typeface="Cambria" panose="02040503050406030204" pitchFamily="18" charset="0"/>
                <a:ea typeface="Cambria" panose="02040503050406030204" pitchFamily="18" charset="0"/>
              </a:rPr>
              <a:t> ban </a:t>
            </a:r>
            <a:r>
              <a:rPr lang="en-US" err="1">
                <a:latin typeface="Cambria" panose="02040503050406030204" pitchFamily="18" charset="0"/>
                <a:ea typeface="Cambria" panose="02040503050406030204" pitchFamily="18" charset="0"/>
              </a:rPr>
              <a:t>đầu</a:t>
            </a:r>
            <a:endParaRPr lang="en-US">
              <a:latin typeface="Cambria" panose="02040503050406030204" pitchFamily="18" charset="0"/>
              <a:ea typeface="Cambria" panose="02040503050406030204" pitchFamily="18" charset="0"/>
            </a:endParaRPr>
          </a:p>
        </p:txBody>
      </p:sp>
      <p:pic>
        <p:nvPicPr>
          <p:cNvPr id="28" name="Picture 27">
            <a:extLst>
              <a:ext uri="{FF2B5EF4-FFF2-40B4-BE49-F238E27FC236}">
                <a16:creationId xmlns:a16="http://schemas.microsoft.com/office/drawing/2014/main" id="{41F36598-41BC-000A-4C7A-18B336B0501B}"/>
              </a:ext>
            </a:extLst>
          </p:cNvPr>
          <p:cNvPicPr>
            <a:picLocks noChangeAspect="1"/>
          </p:cNvPicPr>
          <p:nvPr/>
        </p:nvPicPr>
        <p:blipFill>
          <a:blip r:embed="rId3"/>
          <a:stretch>
            <a:fillRect/>
          </a:stretch>
        </p:blipFill>
        <p:spPr>
          <a:xfrm>
            <a:off x="1260684" y="2821231"/>
            <a:ext cx="3067478" cy="866896"/>
          </a:xfrm>
          <a:prstGeom prst="rect">
            <a:avLst/>
          </a:prstGeom>
        </p:spPr>
      </p:pic>
      <p:pic>
        <p:nvPicPr>
          <p:cNvPr id="30" name="Picture 29">
            <a:extLst>
              <a:ext uri="{FF2B5EF4-FFF2-40B4-BE49-F238E27FC236}">
                <a16:creationId xmlns:a16="http://schemas.microsoft.com/office/drawing/2014/main" id="{349DA228-6E0F-5603-EC3A-420C6805FD05}"/>
              </a:ext>
            </a:extLst>
          </p:cNvPr>
          <p:cNvPicPr>
            <a:picLocks noChangeAspect="1"/>
          </p:cNvPicPr>
          <p:nvPr/>
        </p:nvPicPr>
        <p:blipFill>
          <a:blip r:embed="rId4"/>
          <a:stretch>
            <a:fillRect/>
          </a:stretch>
        </p:blipFill>
        <p:spPr>
          <a:xfrm>
            <a:off x="4728530" y="2725967"/>
            <a:ext cx="3353268" cy="1057423"/>
          </a:xfrm>
          <a:prstGeom prst="rect">
            <a:avLst/>
          </a:prstGeom>
        </p:spPr>
      </p:pic>
    </p:spTree>
    <p:extLst>
      <p:ext uri="{BB962C8B-B14F-4D97-AF65-F5344CB8AC3E}">
        <p14:creationId xmlns:p14="http://schemas.microsoft.com/office/powerpoint/2010/main" val="2152947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38B4CF20-EF76-A790-6F2B-7D28B6BEDAB5}"/>
            </a:ext>
          </a:extLst>
        </p:cNvPr>
        <p:cNvGrpSpPr/>
        <p:nvPr/>
      </p:nvGrpSpPr>
      <p:grpSpPr>
        <a:xfrm>
          <a:off x="0" y="0"/>
          <a:ext cx="0" cy="0"/>
          <a:chOff x="0" y="0"/>
          <a:chExt cx="0" cy="0"/>
        </a:xfrm>
      </p:grpSpPr>
      <p:sp>
        <p:nvSpPr>
          <p:cNvPr id="336" name="Google Shape;336;p37">
            <a:extLst>
              <a:ext uri="{FF2B5EF4-FFF2-40B4-BE49-F238E27FC236}">
                <a16:creationId xmlns:a16="http://schemas.microsoft.com/office/drawing/2014/main" id="{83B18026-EC77-344A-9233-B287B0EB4E19}"/>
              </a:ext>
            </a:extLst>
          </p:cNvPr>
          <p:cNvSpPr txBox="1">
            <a:spLocks noGrp="1"/>
          </p:cNvSpPr>
          <p:nvPr>
            <p:ph type="title"/>
          </p:nvPr>
        </p:nvSpPr>
        <p:spPr>
          <a:xfrm>
            <a:off x="1098168" y="1637873"/>
            <a:ext cx="4908433" cy="937066"/>
          </a:xfrm>
          <a:prstGeom prst="rect">
            <a:avLst/>
          </a:prstGeom>
        </p:spPr>
        <p:txBody>
          <a:bodyPr spcFirstLastPara="1" wrap="square" lIns="91425" tIns="91425" rIns="91425" bIns="91425" anchor="b" anchorCtr="0">
            <a:noAutofit/>
          </a:bodyPr>
          <a:lstStyle/>
          <a:p>
            <a:pPr algn="ctr"/>
            <a:r>
              <a:rPr lang="en" sz="2500" b="1" i="1">
                <a:latin typeface="Consolas"/>
              </a:rPr>
              <a:t>Các </a:t>
            </a:r>
            <a:r>
              <a:rPr lang="en" sz="2500" b="1" i="1" err="1">
                <a:latin typeface="Consolas"/>
              </a:rPr>
              <a:t>phép</a:t>
            </a:r>
            <a:r>
              <a:rPr lang="en" sz="2500" b="1" i="1">
                <a:latin typeface="Consolas"/>
              </a:rPr>
              <a:t> </a:t>
            </a:r>
            <a:r>
              <a:rPr lang="en" sz="2500" b="1" i="1" err="1">
                <a:latin typeface="Consolas"/>
              </a:rPr>
              <a:t>biến</a:t>
            </a:r>
            <a:r>
              <a:rPr lang="en" sz="2500" b="1" i="1">
                <a:latin typeface="Consolas"/>
              </a:rPr>
              <a:t> </a:t>
            </a:r>
            <a:r>
              <a:rPr lang="en" sz="2500" b="1" i="1" err="1">
                <a:latin typeface="Consolas"/>
              </a:rPr>
              <a:t>đổi</a:t>
            </a:r>
            <a:r>
              <a:rPr lang="en" sz="2500" b="1" i="1">
                <a:latin typeface="Consolas"/>
              </a:rPr>
              <a:t> </a:t>
            </a:r>
            <a:r>
              <a:rPr lang="en" sz="2500" b="1" i="1" err="1">
                <a:latin typeface="Consolas"/>
              </a:rPr>
              <a:t>hình</a:t>
            </a:r>
            <a:r>
              <a:rPr lang="en" sz="2500" b="1" i="1">
                <a:latin typeface="Consolas"/>
              </a:rPr>
              <a:t> </a:t>
            </a:r>
            <a:r>
              <a:rPr lang="en" sz="2500" b="1" i="1" err="1">
                <a:latin typeface="Consolas"/>
              </a:rPr>
              <a:t>học</a:t>
            </a:r>
            <a:r>
              <a:rPr lang="en" sz="2500" b="1" i="1">
                <a:latin typeface="Consolas"/>
              </a:rPr>
              <a:t> </a:t>
            </a:r>
            <a:r>
              <a:rPr lang="en" sz="2500" b="1" i="1" err="1">
                <a:latin typeface="Consolas"/>
              </a:rPr>
              <a:t>trong</a:t>
            </a:r>
            <a:r>
              <a:rPr lang="en" sz="2500" b="1" i="1">
                <a:latin typeface="Consolas"/>
              </a:rPr>
              <a:t> </a:t>
            </a:r>
            <a:r>
              <a:rPr lang="en" sz="2500" b="1" i="1" err="1">
                <a:latin typeface="Consolas"/>
              </a:rPr>
              <a:t>không</a:t>
            </a:r>
            <a:r>
              <a:rPr lang="en" sz="2500" b="1" i="1">
                <a:latin typeface="Consolas"/>
              </a:rPr>
              <a:t> </a:t>
            </a:r>
            <a:r>
              <a:rPr lang="en" sz="2500" b="1" i="1" err="1">
                <a:latin typeface="Consolas"/>
              </a:rPr>
              <a:t>gian</a:t>
            </a:r>
            <a:r>
              <a:rPr lang="en" sz="2500" b="1" i="1">
                <a:latin typeface="Consolas"/>
              </a:rPr>
              <a:t> 3 </a:t>
            </a:r>
            <a:r>
              <a:rPr lang="en" sz="2500" b="1" i="1" err="1">
                <a:latin typeface="Consolas"/>
              </a:rPr>
              <a:t>chiều</a:t>
            </a:r>
          </a:p>
        </p:txBody>
      </p:sp>
      <p:sp>
        <p:nvSpPr>
          <p:cNvPr id="337" name="Google Shape;337;p37">
            <a:extLst>
              <a:ext uri="{FF2B5EF4-FFF2-40B4-BE49-F238E27FC236}">
                <a16:creationId xmlns:a16="http://schemas.microsoft.com/office/drawing/2014/main" id="{43B83411-5182-7531-2520-A470D5AEF975}"/>
              </a:ext>
            </a:extLst>
          </p:cNvPr>
          <p:cNvSpPr txBox="1">
            <a:spLocks noGrp="1"/>
          </p:cNvSpPr>
          <p:nvPr>
            <p:ph type="title" idx="2"/>
          </p:nvPr>
        </p:nvSpPr>
        <p:spPr>
          <a:xfrm>
            <a:off x="1179939" y="580563"/>
            <a:ext cx="2087563" cy="12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lang="vi-VN"/>
          </a:p>
        </p:txBody>
      </p:sp>
      <p:sp>
        <p:nvSpPr>
          <p:cNvPr id="338" name="Google Shape;338;p37">
            <a:extLst>
              <a:ext uri="{FF2B5EF4-FFF2-40B4-BE49-F238E27FC236}">
                <a16:creationId xmlns:a16="http://schemas.microsoft.com/office/drawing/2014/main" id="{11956ED4-935E-D066-5400-6BB6AD6FAEAE}"/>
              </a:ext>
            </a:extLst>
          </p:cNvPr>
          <p:cNvSpPr txBox="1">
            <a:spLocks noGrp="1"/>
          </p:cNvSpPr>
          <p:nvPr>
            <p:ph type="subTitle" idx="1"/>
          </p:nvPr>
        </p:nvSpPr>
        <p:spPr>
          <a:xfrm>
            <a:off x="1233885" y="2673213"/>
            <a:ext cx="40884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a:latin typeface="Consolas" panose="020B0609020204030204" pitchFamily="49" charset="0"/>
            </a:endParaRPr>
          </a:p>
        </p:txBody>
      </p:sp>
      <p:sp>
        <p:nvSpPr>
          <p:cNvPr id="339" name="Google Shape;339;p37">
            <a:extLst>
              <a:ext uri="{FF2B5EF4-FFF2-40B4-BE49-F238E27FC236}">
                <a16:creationId xmlns:a16="http://schemas.microsoft.com/office/drawing/2014/main" id="{F430D745-742B-6A72-79B6-4CD97C6C07CF}"/>
              </a:ext>
            </a:extLst>
          </p:cNvPr>
          <p:cNvSpPr/>
          <p:nvPr/>
        </p:nvSpPr>
        <p:spPr>
          <a:xfrm>
            <a:off x="7450850" y="2395274"/>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7301B9A5-B0A9-44FE-30F3-7621723A2A10}"/>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62EB0500-B229-8DFD-D77F-A075278D539C}"/>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5D817653-9E3D-2161-6120-2B999CA080F2}"/>
              </a:ext>
            </a:extLst>
          </p:cNvPr>
          <p:cNvGrpSpPr/>
          <p:nvPr/>
        </p:nvGrpSpPr>
        <p:grpSpPr>
          <a:xfrm>
            <a:off x="5505461" y="80872"/>
            <a:ext cx="4015161" cy="4355430"/>
            <a:chOff x="4944263" y="345404"/>
            <a:chExt cx="4015161" cy="4355430"/>
          </a:xfrm>
        </p:grpSpPr>
        <p:pic>
          <p:nvPicPr>
            <p:cNvPr id="343" name="Google Shape;343;p37">
              <a:extLst>
                <a:ext uri="{FF2B5EF4-FFF2-40B4-BE49-F238E27FC236}">
                  <a16:creationId xmlns:a16="http://schemas.microsoft.com/office/drawing/2014/main" id="{45173D9E-0DE3-B017-E2BA-0CAE3AE2B7B8}"/>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5B69985A-E29E-0BFD-BAC8-B75605053621}"/>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9EE89F35-D687-0472-8130-60DC15995B40}"/>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54E30BF0-2DFF-35DD-E2B7-D1110E60403B}"/>
              </a:ext>
            </a:extLst>
          </p:cNvPr>
          <p:cNvSpPr/>
          <p:nvPr/>
        </p:nvSpPr>
        <p:spPr>
          <a:xfrm>
            <a:off x="185675" y="332288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extLst>
      <p:ext uri="{BB962C8B-B14F-4D97-AF65-F5344CB8AC3E}">
        <p14:creationId xmlns:p14="http://schemas.microsoft.com/office/powerpoint/2010/main" val="1310942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2B3476F1-BA2B-CA51-D705-351028EA5EB0}"/>
            </a:ext>
          </a:extLst>
        </p:cNvPr>
        <p:cNvGrpSpPr/>
        <p:nvPr/>
      </p:nvGrpSpPr>
      <p:grpSpPr>
        <a:xfrm>
          <a:off x="0" y="0"/>
          <a:ext cx="0" cy="0"/>
          <a:chOff x="0" y="0"/>
          <a:chExt cx="0" cy="0"/>
        </a:xfrm>
      </p:grpSpPr>
      <p:sp>
        <p:nvSpPr>
          <p:cNvPr id="339" name="Google Shape;339;p37">
            <a:extLst>
              <a:ext uri="{FF2B5EF4-FFF2-40B4-BE49-F238E27FC236}">
                <a16:creationId xmlns:a16="http://schemas.microsoft.com/office/drawing/2014/main" id="{24683185-21B6-0A52-CE3F-E0357FED340C}"/>
              </a:ext>
            </a:extLst>
          </p:cNvPr>
          <p:cNvSpPr/>
          <p:nvPr/>
        </p:nvSpPr>
        <p:spPr>
          <a:xfrm>
            <a:off x="8698158" y="2295763"/>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72747C7B-3E41-BC80-1CDA-EA3AA1C1BF99}"/>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3C2B65AE-C591-0E46-9F63-B2121BBD57F7}"/>
              </a:ext>
            </a:extLst>
          </p:cNvPr>
          <p:cNvSpPr/>
          <p:nvPr/>
        </p:nvSpPr>
        <p:spPr>
          <a:xfrm rot="-10347328" flipH="1">
            <a:off x="-128244" y="-149210"/>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24F38E31-7CDE-7EC7-74EE-BC72D805265C}"/>
              </a:ext>
            </a:extLst>
          </p:cNvPr>
          <p:cNvGrpSpPr/>
          <p:nvPr/>
        </p:nvGrpSpPr>
        <p:grpSpPr>
          <a:xfrm>
            <a:off x="8252875" y="152309"/>
            <a:ext cx="4015161" cy="4355430"/>
            <a:chOff x="4944263" y="345404"/>
            <a:chExt cx="4015161" cy="4355430"/>
          </a:xfrm>
        </p:grpSpPr>
        <p:pic>
          <p:nvPicPr>
            <p:cNvPr id="343" name="Google Shape;343;p37">
              <a:extLst>
                <a:ext uri="{FF2B5EF4-FFF2-40B4-BE49-F238E27FC236}">
                  <a16:creationId xmlns:a16="http://schemas.microsoft.com/office/drawing/2014/main" id="{A7F270B9-9796-D0BA-E74F-76AF36E0DC0D}"/>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2B105963-BE2A-7BE2-E41E-146C355D5D9C}"/>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F4C8893D-19D2-2600-204F-F4536914DE31}"/>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4591A278-FC42-6535-8EAA-11F02C420D36}"/>
              </a:ext>
            </a:extLst>
          </p:cNvPr>
          <p:cNvSpPr/>
          <p:nvPr/>
        </p:nvSpPr>
        <p:spPr>
          <a:xfrm>
            <a:off x="0" y="3072165"/>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8" name="Google Shape;413;p42">
            <a:extLst>
              <a:ext uri="{FF2B5EF4-FFF2-40B4-BE49-F238E27FC236}">
                <a16:creationId xmlns:a16="http://schemas.microsoft.com/office/drawing/2014/main" id="{FB603FB7-5DE5-AF9E-2780-31AB92A86B5B}"/>
              </a:ext>
            </a:extLst>
          </p:cNvPr>
          <p:cNvSpPr txBox="1">
            <a:spLocks noGrp="1"/>
          </p:cNvSpPr>
          <p:nvPr>
            <p:ph type="title"/>
          </p:nvPr>
        </p:nvSpPr>
        <p:spPr>
          <a:xfrm>
            <a:off x="460980" y="483163"/>
            <a:ext cx="7273319" cy="505237"/>
          </a:xfrm>
          <a:prstGeom prst="rect">
            <a:avLst/>
          </a:prstGeom>
        </p:spPr>
        <p:txBody>
          <a:bodyPr spcFirstLastPara="1" wrap="square" lIns="91425" tIns="91425" rIns="91425" bIns="91425" anchor="t" anchorCtr="0">
            <a:noAutofit/>
          </a:bodyPr>
          <a:lstStyle/>
          <a:p>
            <a:pPr algn="ctr"/>
            <a:r>
              <a:rPr lang="en" sz="2500" dirty="0">
                <a:latin typeface="Kodchasan"/>
                <a:cs typeface="Kodchasan"/>
              </a:rPr>
              <a:t>Vector và ma trận trong không gian 3 chiều</a:t>
            </a:r>
          </a:p>
        </p:txBody>
      </p:sp>
      <p:sp>
        <p:nvSpPr>
          <p:cNvPr id="9" name="TextBox 8">
            <a:extLst>
              <a:ext uri="{FF2B5EF4-FFF2-40B4-BE49-F238E27FC236}">
                <a16:creationId xmlns:a16="http://schemas.microsoft.com/office/drawing/2014/main" id="{B68B01F0-28D1-19A5-5A4D-325762C42EA7}"/>
              </a:ext>
            </a:extLst>
          </p:cNvPr>
          <p:cNvSpPr txBox="1"/>
          <p:nvPr/>
        </p:nvSpPr>
        <p:spPr>
          <a:xfrm>
            <a:off x="1644446" y="3533193"/>
            <a:ext cx="5313222" cy="1169551"/>
          </a:xfrm>
          <a:prstGeom prst="rect">
            <a:avLst/>
          </a:prstGeom>
          <a:noFill/>
        </p:spPr>
        <p:txBody>
          <a:bodyPr wrap="square" lIns="91440" tIns="45720" rIns="91440" bIns="45720" anchor="t">
            <a:spAutoFit/>
          </a:bodyPr>
          <a:lstStyle/>
          <a:p>
            <a:pPr algn="just"/>
            <a:r>
              <a:rPr lang="en-US" err="1">
                <a:latin typeface="Cambria"/>
                <a:ea typeface="Cambria"/>
              </a:rPr>
              <a:t>Nếu</a:t>
            </a:r>
            <a:r>
              <a:rPr lang="en-US">
                <a:latin typeface="Cambria"/>
                <a:ea typeface="Cambria"/>
              </a:rPr>
              <a:t> </a:t>
            </a:r>
            <a:r>
              <a:rPr lang="en-US" err="1">
                <a:latin typeface="Cambria"/>
                <a:ea typeface="Cambria"/>
              </a:rPr>
              <a:t>chiều</a:t>
            </a:r>
            <a:r>
              <a:rPr lang="en-US">
                <a:latin typeface="Cambria"/>
                <a:ea typeface="Cambria"/>
              </a:rPr>
              <a:t> </a:t>
            </a:r>
            <a:r>
              <a:rPr lang="en-US" err="1">
                <a:latin typeface="Cambria"/>
                <a:ea typeface="Cambria"/>
              </a:rPr>
              <a:t>dương</a:t>
            </a:r>
            <a:r>
              <a:rPr lang="en-US">
                <a:latin typeface="Cambria"/>
                <a:ea typeface="Cambria"/>
              </a:rPr>
              <a:t> </a:t>
            </a:r>
            <a:r>
              <a:rPr lang="en-US" err="1">
                <a:latin typeface="Cambria"/>
                <a:ea typeface="Cambria"/>
              </a:rPr>
              <a:t>của</a:t>
            </a:r>
            <a:r>
              <a:rPr lang="en-US">
                <a:latin typeface="Cambria"/>
                <a:ea typeface="Cambria"/>
              </a:rPr>
              <a:t> </a:t>
            </a:r>
            <a:r>
              <a:rPr lang="en-US" err="1">
                <a:latin typeface="Cambria"/>
                <a:ea typeface="Cambria"/>
              </a:rPr>
              <a:t>trục</a:t>
            </a:r>
            <a:r>
              <a:rPr lang="en-US">
                <a:latin typeface="Cambria"/>
                <a:ea typeface="Cambria"/>
              </a:rPr>
              <a:t> Ox, Oy </a:t>
            </a:r>
            <a:r>
              <a:rPr lang="en-US" err="1">
                <a:latin typeface="Cambria"/>
                <a:ea typeface="Cambria"/>
              </a:rPr>
              <a:t>như</a:t>
            </a:r>
            <a:r>
              <a:rPr lang="en-US">
                <a:latin typeface="Cambria"/>
                <a:ea typeface="Cambria"/>
              </a:rPr>
              <a:t> </a:t>
            </a:r>
            <a:r>
              <a:rPr lang="en-US" err="1">
                <a:latin typeface="Cambria"/>
                <a:ea typeface="Cambria"/>
              </a:rPr>
              <a:t>trên</a:t>
            </a:r>
            <a:r>
              <a:rPr lang="en-US">
                <a:latin typeface="Cambria"/>
                <a:ea typeface="Cambria"/>
              </a:rPr>
              <a:t> </a:t>
            </a:r>
            <a:r>
              <a:rPr lang="en-US" err="1">
                <a:latin typeface="Cambria"/>
                <a:ea typeface="Cambria"/>
              </a:rPr>
              <a:t>thì</a:t>
            </a:r>
            <a:r>
              <a:rPr lang="en-US">
                <a:latin typeface="Cambria"/>
                <a:ea typeface="Cambria"/>
              </a:rPr>
              <a:t> </a:t>
            </a:r>
            <a:r>
              <a:rPr lang="en-US" err="1">
                <a:latin typeface="Cambria"/>
                <a:ea typeface="Cambria"/>
              </a:rPr>
              <a:t>chiều</a:t>
            </a:r>
            <a:r>
              <a:rPr lang="en-US">
                <a:latin typeface="Cambria"/>
                <a:ea typeface="Cambria"/>
              </a:rPr>
              <a:t> </a:t>
            </a:r>
            <a:r>
              <a:rPr lang="en-US" err="1">
                <a:latin typeface="Cambria"/>
                <a:ea typeface="Cambria"/>
              </a:rPr>
              <a:t>dương</a:t>
            </a:r>
            <a:r>
              <a:rPr lang="en-US">
                <a:latin typeface="Cambria"/>
                <a:ea typeface="Cambria"/>
              </a:rPr>
              <a:t> </a:t>
            </a:r>
            <a:r>
              <a:rPr lang="en-US" err="1">
                <a:latin typeface="Cambria"/>
                <a:ea typeface="Cambria"/>
              </a:rPr>
              <a:t>của</a:t>
            </a:r>
            <a:r>
              <a:rPr lang="en-US">
                <a:latin typeface="Cambria"/>
                <a:ea typeface="Cambria"/>
              </a:rPr>
              <a:t> Oz </a:t>
            </a:r>
            <a:r>
              <a:rPr lang="en-US" err="1">
                <a:latin typeface="Cambria"/>
                <a:ea typeface="Cambria"/>
              </a:rPr>
              <a:t>sẽ</a:t>
            </a:r>
            <a:r>
              <a:rPr lang="en-US">
                <a:latin typeface="Cambria"/>
                <a:ea typeface="Cambria"/>
              </a:rPr>
              <a:t> </a:t>
            </a:r>
            <a:r>
              <a:rPr lang="en-US" err="1">
                <a:latin typeface="Cambria"/>
                <a:ea typeface="Cambria"/>
              </a:rPr>
              <a:t>có</a:t>
            </a:r>
            <a:r>
              <a:rPr lang="en-US">
                <a:latin typeface="Cambria"/>
                <a:ea typeface="Cambria"/>
              </a:rPr>
              <a:t> 2 </a:t>
            </a:r>
            <a:r>
              <a:rPr lang="en-US" err="1">
                <a:latin typeface="Cambria"/>
                <a:ea typeface="Cambria"/>
              </a:rPr>
              <a:t>hướng</a:t>
            </a:r>
            <a:r>
              <a:rPr lang="en-US">
                <a:latin typeface="Cambria"/>
                <a:ea typeface="Cambria"/>
              </a:rPr>
              <a:t>, 1 </a:t>
            </a:r>
            <a:r>
              <a:rPr lang="en-US" err="1">
                <a:latin typeface="Cambria"/>
                <a:ea typeface="Cambria"/>
              </a:rPr>
              <a:t>là</a:t>
            </a:r>
            <a:r>
              <a:rPr lang="en-US">
                <a:latin typeface="Cambria"/>
                <a:ea typeface="Cambria"/>
              </a:rPr>
              <a:t> </a:t>
            </a:r>
            <a:r>
              <a:rPr lang="en-US" err="1">
                <a:latin typeface="Cambria"/>
                <a:ea typeface="Cambria"/>
              </a:rPr>
              <a:t>hướng</a:t>
            </a:r>
            <a:r>
              <a:rPr lang="en-US">
                <a:latin typeface="Cambria"/>
                <a:ea typeface="Cambria"/>
              </a:rPr>
              <a:t> </a:t>
            </a:r>
            <a:r>
              <a:rPr lang="en-US" err="1">
                <a:latin typeface="Cambria"/>
                <a:ea typeface="Cambria"/>
              </a:rPr>
              <a:t>thẳng</a:t>
            </a:r>
            <a:r>
              <a:rPr lang="en-US">
                <a:latin typeface="Cambria"/>
                <a:ea typeface="Cambria"/>
              </a:rPr>
              <a:t> </a:t>
            </a:r>
            <a:r>
              <a:rPr lang="en-US" err="1">
                <a:latin typeface="Cambria"/>
                <a:ea typeface="Cambria"/>
              </a:rPr>
              <a:t>về</a:t>
            </a:r>
            <a:r>
              <a:rPr lang="en-US">
                <a:latin typeface="Cambria"/>
                <a:ea typeface="Cambria"/>
              </a:rPr>
              <a:t> </a:t>
            </a:r>
            <a:r>
              <a:rPr lang="en-US" err="1">
                <a:latin typeface="Cambria"/>
                <a:ea typeface="Cambria"/>
              </a:rPr>
              <a:t>phía</a:t>
            </a:r>
            <a:r>
              <a:rPr lang="en-US">
                <a:latin typeface="Cambria"/>
                <a:ea typeface="Cambria"/>
              </a:rPr>
              <a:t> </a:t>
            </a:r>
            <a:r>
              <a:rPr lang="en-US" err="1">
                <a:latin typeface="Cambria"/>
                <a:ea typeface="Cambria"/>
              </a:rPr>
              <a:t>người</a:t>
            </a:r>
            <a:r>
              <a:rPr lang="en-US">
                <a:latin typeface="Cambria"/>
                <a:ea typeface="Cambria"/>
              </a:rPr>
              <a:t> </a:t>
            </a:r>
            <a:r>
              <a:rPr lang="en-US" err="1">
                <a:latin typeface="Cambria"/>
                <a:ea typeface="Cambria"/>
              </a:rPr>
              <a:t>xem</a:t>
            </a:r>
            <a:r>
              <a:rPr lang="en-US" b="0" i="0" u="none" strike="noStrike">
                <a:effectLst/>
                <a:latin typeface="Cambria"/>
                <a:ea typeface="Cambria"/>
              </a:rPr>
              <a:t>, </a:t>
            </a:r>
            <a:r>
              <a:rPr lang="en-US">
                <a:latin typeface="Cambria"/>
                <a:ea typeface="Cambria"/>
              </a:rPr>
              <a:t>2 </a:t>
            </a:r>
            <a:r>
              <a:rPr lang="en-US" b="0" i="0" u="none" strike="noStrike" err="1">
                <a:effectLst/>
                <a:latin typeface="Cambria"/>
                <a:ea typeface="Cambria"/>
              </a:rPr>
              <a:t>là</a:t>
            </a:r>
            <a:r>
              <a:rPr lang="en-US" b="0" i="0" u="none" strike="noStrike">
                <a:effectLst/>
                <a:latin typeface="Cambria"/>
                <a:ea typeface="Cambria"/>
              </a:rPr>
              <a:t> </a:t>
            </a:r>
            <a:r>
              <a:rPr lang="en-US" err="1">
                <a:latin typeface="Cambria"/>
                <a:ea typeface="Cambria"/>
              </a:rPr>
              <a:t>hướng</a:t>
            </a:r>
            <a:r>
              <a:rPr lang="en-US">
                <a:latin typeface="Cambria"/>
                <a:ea typeface="Cambria"/>
              </a:rPr>
              <a:t> </a:t>
            </a:r>
            <a:r>
              <a:rPr lang="en-US" err="1">
                <a:latin typeface="Cambria"/>
                <a:ea typeface="Cambria"/>
              </a:rPr>
              <a:t>ngược</a:t>
            </a:r>
            <a:r>
              <a:rPr lang="en-US">
                <a:latin typeface="Cambria"/>
                <a:ea typeface="Cambria"/>
              </a:rPr>
              <a:t> </a:t>
            </a:r>
            <a:r>
              <a:rPr lang="en-US" err="1">
                <a:latin typeface="Cambria"/>
                <a:ea typeface="Cambria"/>
              </a:rPr>
              <a:t>lại</a:t>
            </a:r>
            <a:r>
              <a:rPr lang="en-US">
                <a:latin typeface="Cambria"/>
                <a:ea typeface="Cambria"/>
              </a:rPr>
              <a:t> </a:t>
            </a:r>
            <a:r>
              <a:rPr lang="en-US" err="1">
                <a:latin typeface="Cambria"/>
                <a:ea typeface="Cambria"/>
              </a:rPr>
              <a:t>với</a:t>
            </a:r>
            <a:r>
              <a:rPr lang="en-US">
                <a:latin typeface="Cambria"/>
                <a:ea typeface="Cambria"/>
              </a:rPr>
              <a:t> </a:t>
            </a:r>
            <a:r>
              <a:rPr lang="en-US" err="1">
                <a:latin typeface="Cambria"/>
                <a:ea typeface="Cambria"/>
              </a:rPr>
              <a:t>phía</a:t>
            </a:r>
            <a:r>
              <a:rPr lang="en-US">
                <a:latin typeface="Cambria"/>
                <a:ea typeface="Cambria"/>
              </a:rPr>
              <a:t> </a:t>
            </a:r>
            <a:r>
              <a:rPr lang="en-US" err="1">
                <a:latin typeface="Cambria"/>
                <a:ea typeface="Cambria"/>
              </a:rPr>
              <a:t>người</a:t>
            </a:r>
            <a:r>
              <a:rPr lang="en-US">
                <a:latin typeface="Cambria"/>
                <a:ea typeface="Cambria"/>
              </a:rPr>
              <a:t> </a:t>
            </a:r>
            <a:r>
              <a:rPr lang="en-US" err="1">
                <a:latin typeface="Cambria"/>
                <a:ea typeface="Cambria"/>
              </a:rPr>
              <a:t>xem</a:t>
            </a:r>
            <a:r>
              <a:rPr lang="en-US" b="0" i="0" u="none" strike="noStrike">
                <a:effectLst/>
                <a:latin typeface="Cambria"/>
                <a:ea typeface="Cambria"/>
              </a:rPr>
              <a:t>.</a:t>
            </a:r>
            <a:endParaRPr lang="vi-VN">
              <a:latin typeface="Cambria"/>
              <a:ea typeface="Cambria"/>
            </a:endParaRPr>
          </a:p>
          <a:p>
            <a:pPr algn="just"/>
            <a:br>
              <a:rPr lang="en-US"/>
            </a:br>
            <a:endParaRPr lang="en-US">
              <a:latin typeface="Cambria"/>
            </a:endParaRPr>
          </a:p>
        </p:txBody>
      </p:sp>
      <p:pic>
        <p:nvPicPr>
          <p:cNvPr id="2" name="Hình ảnh 1" descr="Ảnh có chứa hàng, biểu đồ, Phông chữ&#10;&#10;Nội dung do AI tạo ra có thể không chính xác.">
            <a:extLst>
              <a:ext uri="{FF2B5EF4-FFF2-40B4-BE49-F238E27FC236}">
                <a16:creationId xmlns:a16="http://schemas.microsoft.com/office/drawing/2014/main" id="{73D2C86D-9CB7-19A2-6F66-0C3E8F686A8D}"/>
              </a:ext>
            </a:extLst>
          </p:cNvPr>
          <p:cNvPicPr>
            <a:picLocks noChangeAspect="1"/>
          </p:cNvPicPr>
          <p:nvPr/>
        </p:nvPicPr>
        <p:blipFill>
          <a:blip r:embed="rId6"/>
          <a:stretch>
            <a:fillRect/>
          </a:stretch>
        </p:blipFill>
        <p:spPr>
          <a:xfrm>
            <a:off x="2171250" y="1168340"/>
            <a:ext cx="3184046" cy="2246103"/>
          </a:xfrm>
          <a:prstGeom prst="rect">
            <a:avLst/>
          </a:prstGeom>
        </p:spPr>
      </p:pic>
    </p:spTree>
    <p:extLst>
      <p:ext uri="{BB962C8B-B14F-4D97-AF65-F5344CB8AC3E}">
        <p14:creationId xmlns:p14="http://schemas.microsoft.com/office/powerpoint/2010/main" val="91267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86B15291-7673-1967-5376-02D746BE4A21}"/>
            </a:ext>
          </a:extLst>
        </p:cNvPr>
        <p:cNvGrpSpPr/>
        <p:nvPr/>
      </p:nvGrpSpPr>
      <p:grpSpPr>
        <a:xfrm>
          <a:off x="0" y="0"/>
          <a:ext cx="0" cy="0"/>
          <a:chOff x="0" y="0"/>
          <a:chExt cx="0" cy="0"/>
        </a:xfrm>
      </p:grpSpPr>
      <p:sp>
        <p:nvSpPr>
          <p:cNvPr id="340" name="Google Shape;340;p37">
            <a:extLst>
              <a:ext uri="{FF2B5EF4-FFF2-40B4-BE49-F238E27FC236}">
                <a16:creationId xmlns:a16="http://schemas.microsoft.com/office/drawing/2014/main" id="{ABEFB589-4CA0-8D7C-F4B2-1FFB9B7DD4DF}"/>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98085838-9388-55E9-9AE4-FC704548F146}"/>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a:extLst>
              <a:ext uri="{FF2B5EF4-FFF2-40B4-BE49-F238E27FC236}">
                <a16:creationId xmlns:a16="http://schemas.microsoft.com/office/drawing/2014/main" id="{48259C7A-45F2-556D-6AE5-2F1015B03950}"/>
              </a:ext>
            </a:extLst>
          </p:cNvPr>
          <p:cNvSpPr/>
          <p:nvPr/>
        </p:nvSpPr>
        <p:spPr>
          <a:xfrm>
            <a:off x="185675" y="332288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2" name="TextBox 21">
            <a:extLst>
              <a:ext uri="{FF2B5EF4-FFF2-40B4-BE49-F238E27FC236}">
                <a16:creationId xmlns:a16="http://schemas.microsoft.com/office/drawing/2014/main" id="{496E2A11-E065-5AB3-858E-2389A9D30888}"/>
              </a:ext>
            </a:extLst>
          </p:cNvPr>
          <p:cNvSpPr txBox="1"/>
          <p:nvPr/>
        </p:nvSpPr>
        <p:spPr>
          <a:xfrm>
            <a:off x="1303816" y="3202965"/>
            <a:ext cx="6544522" cy="1169551"/>
          </a:xfrm>
          <a:prstGeom prst="rect">
            <a:avLst/>
          </a:prstGeom>
          <a:noFill/>
        </p:spPr>
        <p:txBody>
          <a:bodyPr wrap="square" lIns="91440" tIns="45720" rIns="91440" bIns="45720" rtlCol="0" anchor="t">
            <a:spAutoFit/>
          </a:bodyPr>
          <a:lstStyle/>
          <a:p>
            <a:pPr marL="285750" indent="-285750" algn="just">
              <a:buFont typeface="Courier New" panose="02070309020205020404" pitchFamily="49" charset="0"/>
              <a:buChar char="o"/>
            </a:pPr>
            <a:r>
              <a:rPr lang="en-US">
                <a:latin typeface="Cambria"/>
                <a:ea typeface="Cambria"/>
              </a:rPr>
              <a:t>Theo </a:t>
            </a:r>
            <a:r>
              <a:rPr lang="en-US" err="1">
                <a:latin typeface="Cambria"/>
                <a:ea typeface="Cambria"/>
              </a:rPr>
              <a:t>hệ</a:t>
            </a:r>
            <a:r>
              <a:rPr lang="en-US">
                <a:latin typeface="Cambria"/>
                <a:ea typeface="Cambria"/>
              </a:rPr>
              <a:t> </a:t>
            </a:r>
            <a:r>
              <a:rPr lang="en-US" err="1">
                <a:latin typeface="Cambria"/>
                <a:ea typeface="Cambria"/>
              </a:rPr>
              <a:t>tọa</a:t>
            </a:r>
            <a:r>
              <a:rPr lang="en-US">
                <a:latin typeface="Cambria"/>
                <a:ea typeface="Cambria"/>
              </a:rPr>
              <a:t> </a:t>
            </a:r>
            <a:r>
              <a:rPr lang="en-US" err="1">
                <a:latin typeface="Cambria"/>
                <a:ea typeface="Cambria"/>
              </a:rPr>
              <a:t>độ</a:t>
            </a:r>
            <a:r>
              <a:rPr lang="en-US">
                <a:latin typeface="Cambria"/>
                <a:ea typeface="Cambria"/>
              </a:rPr>
              <a:t> </a:t>
            </a:r>
            <a:r>
              <a:rPr lang="en-US" err="1">
                <a:latin typeface="Cambria"/>
                <a:ea typeface="Cambria"/>
              </a:rPr>
              <a:t>tay</a:t>
            </a:r>
            <a:r>
              <a:rPr lang="en-US">
                <a:latin typeface="Cambria"/>
                <a:ea typeface="Cambria"/>
              </a:rPr>
              <a:t> </a:t>
            </a:r>
            <a:r>
              <a:rPr lang="en-US" err="1">
                <a:latin typeface="Cambria"/>
                <a:ea typeface="Cambria"/>
              </a:rPr>
              <a:t>phải</a:t>
            </a:r>
            <a:r>
              <a:rPr lang="en-US">
                <a:latin typeface="Cambria"/>
                <a:ea typeface="Cambria"/>
              </a:rPr>
              <a:t>, </a:t>
            </a:r>
            <a:r>
              <a:rPr lang="en-US" err="1">
                <a:latin typeface="Cambria"/>
                <a:ea typeface="Cambria"/>
              </a:rPr>
              <a:t>hướng</a:t>
            </a:r>
            <a:r>
              <a:rPr lang="en-US">
                <a:latin typeface="Cambria"/>
                <a:ea typeface="Cambria"/>
              </a:rPr>
              <a:t> </a:t>
            </a:r>
            <a:r>
              <a:rPr lang="en-US" err="1">
                <a:latin typeface="Cambria"/>
                <a:ea typeface="Cambria"/>
              </a:rPr>
              <a:t>của</a:t>
            </a:r>
            <a:r>
              <a:rPr lang="en-US">
                <a:latin typeface="Cambria"/>
                <a:ea typeface="Cambria"/>
              </a:rPr>
              <a:t> </a:t>
            </a:r>
            <a:r>
              <a:rPr lang="en-US" err="1">
                <a:latin typeface="Cambria"/>
                <a:ea typeface="Cambria"/>
              </a:rPr>
              <a:t>trục</a:t>
            </a:r>
            <a:r>
              <a:rPr lang="en-US">
                <a:latin typeface="Cambria"/>
                <a:ea typeface="Cambria"/>
              </a:rPr>
              <a:t> z </a:t>
            </a:r>
            <a:r>
              <a:rPr lang="en-US" err="1">
                <a:latin typeface="Cambria"/>
                <a:ea typeface="Cambria"/>
              </a:rPr>
              <a:t>hướng</a:t>
            </a:r>
            <a:r>
              <a:rPr lang="en-US">
                <a:latin typeface="Cambria"/>
                <a:ea typeface="Cambria"/>
              </a:rPr>
              <a:t> </a:t>
            </a:r>
            <a:r>
              <a:rPr lang="en-US" err="1">
                <a:latin typeface="Cambria"/>
                <a:ea typeface="Cambria"/>
              </a:rPr>
              <a:t>thẳng</a:t>
            </a:r>
            <a:r>
              <a:rPr lang="en-US">
                <a:latin typeface="Cambria"/>
                <a:ea typeface="Cambria"/>
              </a:rPr>
              <a:t> </a:t>
            </a:r>
            <a:r>
              <a:rPr lang="en-US" err="1">
                <a:latin typeface="Cambria"/>
                <a:ea typeface="Cambria"/>
              </a:rPr>
              <a:t>vào</a:t>
            </a:r>
            <a:r>
              <a:rPr lang="en-US">
                <a:latin typeface="Cambria"/>
                <a:ea typeface="Cambria"/>
              </a:rPr>
              <a:t> </a:t>
            </a:r>
            <a:r>
              <a:rPr lang="en-US" err="1">
                <a:latin typeface="Cambria"/>
                <a:ea typeface="Cambria"/>
              </a:rPr>
              <a:t>người</a:t>
            </a:r>
            <a:r>
              <a:rPr lang="en-US">
                <a:latin typeface="Cambria"/>
                <a:ea typeface="Cambria"/>
              </a:rPr>
              <a:t> </a:t>
            </a:r>
            <a:r>
              <a:rPr lang="en-US" err="1">
                <a:latin typeface="Cambria"/>
                <a:ea typeface="Cambria"/>
              </a:rPr>
              <a:t>xem</a:t>
            </a:r>
            <a:r>
              <a:rPr lang="en-US">
                <a:latin typeface="Cambria"/>
                <a:ea typeface="Cambria"/>
              </a:rPr>
              <a:t>. </a:t>
            </a:r>
            <a:r>
              <a:rPr lang="en-US" err="1">
                <a:latin typeface="Cambria"/>
                <a:ea typeface="Cambria"/>
              </a:rPr>
              <a:t>Và</a:t>
            </a:r>
            <a:r>
              <a:rPr lang="en-US">
                <a:latin typeface="Cambria"/>
                <a:ea typeface="Cambria"/>
              </a:rPr>
              <a:t> </a:t>
            </a:r>
            <a:r>
              <a:rPr lang="en-US" err="1">
                <a:latin typeface="Cambria"/>
                <a:ea typeface="Cambria"/>
              </a:rPr>
              <a:t>trong</a:t>
            </a:r>
            <a:r>
              <a:rPr lang="en-US">
                <a:latin typeface="Cambria"/>
                <a:ea typeface="Cambria"/>
              </a:rPr>
              <a:t> </a:t>
            </a:r>
            <a:r>
              <a:rPr lang="en-US" err="1">
                <a:latin typeface="Cambria"/>
                <a:ea typeface="Cambria"/>
              </a:rPr>
              <a:t>đồ</a:t>
            </a:r>
            <a:r>
              <a:rPr lang="en-US">
                <a:latin typeface="Cambria"/>
                <a:ea typeface="Cambria"/>
              </a:rPr>
              <a:t> </a:t>
            </a:r>
            <a:r>
              <a:rPr lang="en-US" err="1">
                <a:latin typeface="Cambria"/>
                <a:ea typeface="Cambria"/>
              </a:rPr>
              <a:t>họa</a:t>
            </a:r>
            <a:r>
              <a:rPr lang="en-US">
                <a:latin typeface="Cambria"/>
                <a:ea typeface="Cambria"/>
              </a:rPr>
              <a:t> </a:t>
            </a:r>
            <a:r>
              <a:rPr lang="en-US" err="1">
                <a:latin typeface="Cambria"/>
                <a:ea typeface="Cambria"/>
              </a:rPr>
              <a:t>máy</a:t>
            </a:r>
            <a:r>
              <a:rPr lang="en-US">
                <a:latin typeface="Cambria"/>
                <a:ea typeface="Cambria"/>
              </a:rPr>
              <a:t> </a:t>
            </a:r>
            <a:r>
              <a:rPr lang="en-US" err="1">
                <a:latin typeface="Cambria"/>
                <a:ea typeface="Cambria"/>
              </a:rPr>
              <a:t>tính</a:t>
            </a:r>
            <a:r>
              <a:rPr lang="en-US">
                <a:latin typeface="Cambria"/>
                <a:ea typeface="Cambria"/>
              </a:rPr>
              <a:t>, </a:t>
            </a:r>
            <a:r>
              <a:rPr lang="en-US" err="1">
                <a:latin typeface="Cambria"/>
                <a:ea typeface="Cambria"/>
              </a:rPr>
              <a:t>thì</a:t>
            </a:r>
            <a:r>
              <a:rPr lang="en-US">
                <a:latin typeface="Cambria"/>
                <a:ea typeface="Cambria"/>
              </a:rPr>
              <a:t> </a:t>
            </a:r>
            <a:r>
              <a:rPr lang="en-US" err="1">
                <a:latin typeface="Cambria"/>
                <a:ea typeface="Cambria"/>
              </a:rPr>
              <a:t>chiều</a:t>
            </a:r>
            <a:r>
              <a:rPr lang="en-US">
                <a:latin typeface="Cambria"/>
                <a:ea typeface="Cambria"/>
              </a:rPr>
              <a:t> </a:t>
            </a:r>
            <a:r>
              <a:rPr lang="en-US" err="1">
                <a:latin typeface="Cambria"/>
                <a:ea typeface="Cambria"/>
              </a:rPr>
              <a:t>dương</a:t>
            </a:r>
            <a:r>
              <a:rPr lang="en-US">
                <a:latin typeface="Cambria"/>
                <a:ea typeface="Cambria"/>
              </a:rPr>
              <a:t> </a:t>
            </a:r>
            <a:r>
              <a:rPr lang="en-US" err="1">
                <a:latin typeface="Cambria"/>
                <a:ea typeface="Cambria"/>
              </a:rPr>
              <a:t>của</a:t>
            </a:r>
            <a:r>
              <a:rPr lang="en-US">
                <a:latin typeface="Cambria"/>
                <a:ea typeface="Cambria"/>
              </a:rPr>
              <a:t> z </a:t>
            </a:r>
            <a:r>
              <a:rPr lang="en-US" err="1">
                <a:latin typeface="Cambria"/>
                <a:ea typeface="Cambria"/>
              </a:rPr>
              <a:t>hướng</a:t>
            </a:r>
            <a:r>
              <a:rPr lang="en-US">
                <a:latin typeface="Cambria"/>
                <a:ea typeface="Cambria"/>
              </a:rPr>
              <a:t> </a:t>
            </a:r>
            <a:r>
              <a:rPr lang="en-US" err="1">
                <a:latin typeface="Cambria"/>
                <a:ea typeface="Cambria"/>
              </a:rPr>
              <a:t>vào</a:t>
            </a:r>
            <a:r>
              <a:rPr lang="en-US">
                <a:latin typeface="Cambria"/>
                <a:ea typeface="Cambria"/>
              </a:rPr>
              <a:t> </a:t>
            </a:r>
            <a:r>
              <a:rPr lang="en-US" err="1">
                <a:latin typeface="Cambria"/>
                <a:ea typeface="Cambria"/>
              </a:rPr>
              <a:t>người</a:t>
            </a:r>
            <a:r>
              <a:rPr lang="en-US">
                <a:latin typeface="Cambria"/>
                <a:ea typeface="Cambria"/>
              </a:rPr>
              <a:t> </a:t>
            </a:r>
            <a:r>
              <a:rPr lang="en-US" err="1">
                <a:latin typeface="Cambria"/>
                <a:ea typeface="Cambria"/>
              </a:rPr>
              <a:t>xem</a:t>
            </a:r>
            <a:r>
              <a:rPr lang="en-US">
                <a:latin typeface="Cambria"/>
                <a:ea typeface="Cambria"/>
              </a:rPr>
              <a:t>.</a:t>
            </a:r>
            <a:endParaRPr lang="en-US">
              <a:ea typeface="Cambria"/>
            </a:endParaRPr>
          </a:p>
          <a:p>
            <a:pPr marL="285750" indent="-285750" algn="just">
              <a:buFont typeface="Courier New" panose="02070309020205020404" pitchFamily="49" charset="0"/>
              <a:buChar char="o"/>
            </a:pPr>
            <a:r>
              <a:rPr lang="en-US">
                <a:latin typeface="Cambria"/>
                <a:ea typeface="Cambria"/>
              </a:rPr>
              <a:t>Trong </a:t>
            </a:r>
            <a:r>
              <a:rPr lang="en-US" err="1">
                <a:latin typeface="Cambria"/>
                <a:ea typeface="Cambria"/>
              </a:rPr>
              <a:t>không</a:t>
            </a:r>
            <a:r>
              <a:rPr lang="en-US">
                <a:latin typeface="Cambria"/>
                <a:ea typeface="Cambria"/>
              </a:rPr>
              <a:t> </a:t>
            </a:r>
            <a:r>
              <a:rPr lang="en-US" err="1">
                <a:latin typeface="Cambria"/>
                <a:ea typeface="Cambria"/>
              </a:rPr>
              <a:t>gian</a:t>
            </a:r>
            <a:r>
              <a:rPr lang="en-US">
                <a:latin typeface="Cambria"/>
                <a:ea typeface="Cambria"/>
              </a:rPr>
              <a:t> 3 </a:t>
            </a:r>
            <a:r>
              <a:rPr lang="en-US" err="1">
                <a:latin typeface="Cambria"/>
                <a:ea typeface="Cambria"/>
              </a:rPr>
              <a:t>chiều</a:t>
            </a:r>
            <a:r>
              <a:rPr lang="en-US">
                <a:latin typeface="Cambria"/>
                <a:ea typeface="Cambria"/>
              </a:rPr>
              <a:t>, </a:t>
            </a:r>
            <a:r>
              <a:rPr lang="en-US" err="1">
                <a:latin typeface="Cambria"/>
                <a:ea typeface="Cambria"/>
              </a:rPr>
              <a:t>các</a:t>
            </a:r>
            <a:r>
              <a:rPr lang="en-US">
                <a:latin typeface="Cambria"/>
                <a:ea typeface="Cambria"/>
              </a:rPr>
              <a:t> </a:t>
            </a:r>
            <a:r>
              <a:rPr lang="en-US" err="1">
                <a:latin typeface="Cambria"/>
                <a:ea typeface="Cambria"/>
              </a:rPr>
              <a:t>điểm</a:t>
            </a:r>
            <a:r>
              <a:rPr lang="en-US">
                <a:latin typeface="Cambria"/>
                <a:ea typeface="Cambria"/>
              </a:rPr>
              <a:t> </a:t>
            </a:r>
            <a:r>
              <a:rPr lang="en-US" err="1">
                <a:latin typeface="Cambria"/>
                <a:ea typeface="Cambria"/>
              </a:rPr>
              <a:t>được</a:t>
            </a:r>
            <a:r>
              <a:rPr lang="en-US">
                <a:latin typeface="Cambria"/>
                <a:ea typeface="Cambria"/>
              </a:rPr>
              <a:t> </a:t>
            </a:r>
            <a:r>
              <a:rPr lang="en-US" err="1">
                <a:latin typeface="Cambria"/>
                <a:ea typeface="Cambria"/>
              </a:rPr>
              <a:t>viết</a:t>
            </a:r>
            <a:r>
              <a:rPr lang="en-US">
                <a:latin typeface="Cambria"/>
                <a:ea typeface="Cambria"/>
              </a:rPr>
              <a:t> </a:t>
            </a:r>
            <a:r>
              <a:rPr lang="en-US" err="1">
                <a:latin typeface="Cambria"/>
                <a:ea typeface="Cambria"/>
              </a:rPr>
              <a:t>là</a:t>
            </a:r>
            <a:r>
              <a:rPr lang="en-US">
                <a:latin typeface="Cambria"/>
                <a:ea typeface="Cambria"/>
              </a:rPr>
              <a:t> P = (</a:t>
            </a:r>
            <a:r>
              <a:rPr lang="en-US" err="1">
                <a:latin typeface="Cambria"/>
                <a:ea typeface="Cambria"/>
              </a:rPr>
              <a:t>p</a:t>
            </a:r>
            <a:r>
              <a:rPr lang="en-US" baseline="-25000" err="1">
                <a:latin typeface="Cambria"/>
                <a:ea typeface="Cambria"/>
              </a:rPr>
              <a:t>x</a:t>
            </a:r>
            <a:r>
              <a:rPr lang="en-US">
                <a:latin typeface="Cambria"/>
                <a:ea typeface="Cambria"/>
              </a:rPr>
              <a:t>, </a:t>
            </a:r>
            <a:r>
              <a:rPr lang="en-US" err="1">
                <a:latin typeface="Cambria"/>
                <a:ea typeface="Cambria"/>
              </a:rPr>
              <a:t>p</a:t>
            </a:r>
            <a:r>
              <a:rPr lang="en-US" baseline="-25000" err="1">
                <a:latin typeface="Cambria"/>
                <a:ea typeface="Cambria"/>
              </a:rPr>
              <a:t>y</a:t>
            </a:r>
            <a:r>
              <a:rPr lang="en-US">
                <a:latin typeface="Cambria"/>
                <a:ea typeface="Cambria"/>
              </a:rPr>
              <a:t>, </a:t>
            </a:r>
            <a:r>
              <a:rPr lang="en-US" err="1">
                <a:latin typeface="Cambria"/>
                <a:ea typeface="Cambria"/>
              </a:rPr>
              <a:t>p</a:t>
            </a:r>
            <a:r>
              <a:rPr lang="en-US" baseline="-25000" err="1">
                <a:latin typeface="Cambria"/>
                <a:ea typeface="Cambria"/>
              </a:rPr>
              <a:t>z</a:t>
            </a:r>
            <a:r>
              <a:rPr lang="en-US">
                <a:latin typeface="Cambria"/>
                <a:ea typeface="Cambria"/>
              </a:rPr>
              <a:t>) hay P = (p</a:t>
            </a:r>
            <a:r>
              <a:rPr lang="en-US" baseline="-25000">
                <a:latin typeface="Cambria"/>
                <a:ea typeface="Cambria"/>
              </a:rPr>
              <a:t>1</a:t>
            </a:r>
            <a:r>
              <a:rPr lang="en-US">
                <a:latin typeface="Cambria"/>
                <a:ea typeface="Cambria"/>
              </a:rPr>
              <a:t>, p</a:t>
            </a:r>
            <a:r>
              <a:rPr lang="en-US" baseline="-25000">
                <a:latin typeface="Cambria"/>
                <a:ea typeface="Cambria"/>
              </a:rPr>
              <a:t>2</a:t>
            </a:r>
            <a:r>
              <a:rPr lang="en-US">
                <a:latin typeface="Cambria"/>
                <a:ea typeface="Cambria"/>
              </a:rPr>
              <a:t>, p</a:t>
            </a:r>
            <a:r>
              <a:rPr lang="en-US" baseline="-25000">
                <a:latin typeface="Cambria"/>
                <a:ea typeface="Cambria"/>
              </a:rPr>
              <a:t>3</a:t>
            </a:r>
            <a:r>
              <a:rPr lang="en-US">
                <a:latin typeface="Cambria"/>
                <a:ea typeface="Cambria"/>
              </a:rPr>
              <a:t>), </a:t>
            </a:r>
            <a:r>
              <a:rPr lang="en-US" err="1">
                <a:latin typeface="Cambria"/>
                <a:ea typeface="Cambria"/>
              </a:rPr>
              <a:t>các</a:t>
            </a:r>
            <a:r>
              <a:rPr lang="en-US">
                <a:latin typeface="Cambria"/>
                <a:ea typeface="Cambria"/>
              </a:rPr>
              <a:t> vector </a:t>
            </a:r>
            <a:r>
              <a:rPr lang="en-US" err="1">
                <a:latin typeface="Cambria"/>
                <a:ea typeface="Cambria"/>
              </a:rPr>
              <a:t>được</a:t>
            </a:r>
            <a:r>
              <a:rPr lang="en-US">
                <a:latin typeface="Cambria"/>
                <a:ea typeface="Cambria"/>
              </a:rPr>
              <a:t> </a:t>
            </a:r>
            <a:r>
              <a:rPr lang="en-US" err="1">
                <a:latin typeface="Cambria"/>
                <a:ea typeface="Cambria"/>
              </a:rPr>
              <a:t>viết</a:t>
            </a:r>
            <a:r>
              <a:rPr lang="en-US">
                <a:latin typeface="Cambria"/>
                <a:ea typeface="Cambria"/>
              </a:rPr>
              <a:t> </a:t>
            </a:r>
            <a:r>
              <a:rPr lang="en-US" err="1">
                <a:latin typeface="Cambria"/>
                <a:ea typeface="Cambria"/>
              </a:rPr>
              <a:t>là</a:t>
            </a:r>
            <a:r>
              <a:rPr lang="en-US">
                <a:latin typeface="Cambria"/>
                <a:ea typeface="Cambria"/>
              </a:rPr>
              <a:t> </a:t>
            </a:r>
            <a:r>
              <a:rPr lang="en-US" b="1">
                <a:latin typeface="Cambria"/>
                <a:ea typeface="Cambria"/>
              </a:rPr>
              <a:t>v</a:t>
            </a:r>
            <a:r>
              <a:rPr lang="en-US">
                <a:latin typeface="Cambria"/>
                <a:ea typeface="Cambria"/>
              </a:rPr>
              <a:t> = ⟨</a:t>
            </a:r>
            <a:r>
              <a:rPr lang="en-US" err="1">
                <a:latin typeface="Cambria"/>
                <a:ea typeface="Cambria"/>
              </a:rPr>
              <a:t>v</a:t>
            </a:r>
            <a:r>
              <a:rPr lang="en-US" baseline="-25000" err="1">
                <a:latin typeface="Cambria"/>
                <a:ea typeface="Cambria"/>
              </a:rPr>
              <a:t>x</a:t>
            </a:r>
            <a:r>
              <a:rPr lang="en-US">
                <a:latin typeface="Cambria"/>
                <a:ea typeface="Cambria"/>
              </a:rPr>
              <a:t>, </a:t>
            </a:r>
            <a:r>
              <a:rPr lang="en-US" err="1">
                <a:latin typeface="Cambria"/>
                <a:ea typeface="Cambria"/>
              </a:rPr>
              <a:t>v</a:t>
            </a:r>
            <a:r>
              <a:rPr lang="en-US" baseline="-25000" err="1">
                <a:latin typeface="Cambria"/>
                <a:ea typeface="Cambria"/>
              </a:rPr>
              <a:t>y</a:t>
            </a:r>
            <a:r>
              <a:rPr lang="en-US">
                <a:latin typeface="Cambria"/>
                <a:ea typeface="Cambria"/>
              </a:rPr>
              <a:t>, </a:t>
            </a:r>
            <a:r>
              <a:rPr lang="en-US" err="1">
                <a:latin typeface="Cambria"/>
                <a:ea typeface="Cambria"/>
              </a:rPr>
              <a:t>v</a:t>
            </a:r>
            <a:r>
              <a:rPr lang="en-US" baseline="-25000" err="1">
                <a:latin typeface="Cambria"/>
                <a:ea typeface="Cambria"/>
              </a:rPr>
              <a:t>z</a:t>
            </a:r>
            <a:r>
              <a:rPr lang="en-US">
                <a:latin typeface="Cambria"/>
                <a:ea typeface="Cambria"/>
              </a:rPr>
              <a:t>⟩ hay </a:t>
            </a:r>
            <a:r>
              <a:rPr lang="en-US" b="1">
                <a:latin typeface="Cambria"/>
                <a:ea typeface="Cambria"/>
              </a:rPr>
              <a:t>v</a:t>
            </a:r>
            <a:r>
              <a:rPr lang="en-US">
                <a:latin typeface="Cambria"/>
                <a:ea typeface="Cambria"/>
              </a:rPr>
              <a:t> = ⟨v</a:t>
            </a:r>
            <a:r>
              <a:rPr lang="en-US" baseline="-25000">
                <a:latin typeface="Cambria"/>
                <a:ea typeface="Cambria"/>
              </a:rPr>
              <a:t>1</a:t>
            </a:r>
            <a:r>
              <a:rPr lang="en-US">
                <a:latin typeface="Cambria"/>
                <a:ea typeface="Cambria"/>
              </a:rPr>
              <a:t>, v</a:t>
            </a:r>
            <a:r>
              <a:rPr lang="en-US" baseline="-25000">
                <a:latin typeface="Cambria"/>
                <a:ea typeface="Cambria"/>
              </a:rPr>
              <a:t>2</a:t>
            </a:r>
            <a:r>
              <a:rPr lang="en-US">
                <a:latin typeface="Cambria"/>
                <a:ea typeface="Cambria"/>
              </a:rPr>
              <a:t>, v</a:t>
            </a:r>
            <a:r>
              <a:rPr lang="en-US" baseline="-25000">
                <a:latin typeface="Cambria"/>
                <a:ea typeface="Cambria"/>
              </a:rPr>
              <a:t>3</a:t>
            </a:r>
            <a:r>
              <a:rPr lang="en-US">
                <a:latin typeface="Cambria"/>
                <a:ea typeface="Cambria"/>
              </a:rPr>
              <a:t>⟩. </a:t>
            </a:r>
            <a:endParaRPr lang="en-US">
              <a:ea typeface="Cambria"/>
            </a:endParaRPr>
          </a:p>
          <a:p>
            <a:pPr marL="285750" indent="-285750" algn="just">
              <a:buFont typeface="Courier New" panose="02070309020205020404" pitchFamily="49" charset="0"/>
              <a:buChar char="o"/>
            </a:pPr>
            <a:endParaRPr lang="en-US"/>
          </a:p>
        </p:txBody>
      </p:sp>
      <p:pic>
        <p:nvPicPr>
          <p:cNvPr id="2" name="Hình ảnh 1" descr="Ảnh có chứa biểu đồ, hàng, thiết kế&#10;&#10;Nội dung do AI tạo ra có thể không chính xác.">
            <a:extLst>
              <a:ext uri="{FF2B5EF4-FFF2-40B4-BE49-F238E27FC236}">
                <a16:creationId xmlns:a16="http://schemas.microsoft.com/office/drawing/2014/main" id="{C3FBF0CD-CBC4-177C-0ECB-38BC0103852A}"/>
              </a:ext>
            </a:extLst>
          </p:cNvPr>
          <p:cNvPicPr>
            <a:picLocks noChangeAspect="1"/>
          </p:cNvPicPr>
          <p:nvPr/>
        </p:nvPicPr>
        <p:blipFill>
          <a:blip r:embed="rId3"/>
          <a:stretch>
            <a:fillRect/>
          </a:stretch>
        </p:blipFill>
        <p:spPr>
          <a:xfrm>
            <a:off x="1632100" y="661538"/>
            <a:ext cx="5879800" cy="2246103"/>
          </a:xfrm>
          <a:prstGeom prst="rect">
            <a:avLst/>
          </a:prstGeom>
        </p:spPr>
      </p:pic>
    </p:spTree>
    <p:extLst>
      <p:ext uri="{BB962C8B-B14F-4D97-AF65-F5344CB8AC3E}">
        <p14:creationId xmlns:p14="http://schemas.microsoft.com/office/powerpoint/2010/main" val="480004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F3EC286C-E9FE-2A73-78EC-75A2E084B1DF}"/>
            </a:ext>
          </a:extLst>
        </p:cNvPr>
        <p:cNvGrpSpPr/>
        <p:nvPr/>
      </p:nvGrpSpPr>
      <p:grpSpPr>
        <a:xfrm>
          <a:off x="0" y="0"/>
          <a:ext cx="0" cy="0"/>
          <a:chOff x="0" y="0"/>
          <a:chExt cx="0" cy="0"/>
        </a:xfrm>
      </p:grpSpPr>
      <p:sp>
        <p:nvSpPr>
          <p:cNvPr id="340" name="Google Shape;340;p37">
            <a:extLst>
              <a:ext uri="{FF2B5EF4-FFF2-40B4-BE49-F238E27FC236}">
                <a16:creationId xmlns:a16="http://schemas.microsoft.com/office/drawing/2014/main" id="{4E508202-54EC-20A1-0CD9-050359A7CA71}"/>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FAAC9D28-810D-65CC-8660-378DEA40A290}"/>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a:extLst>
              <a:ext uri="{FF2B5EF4-FFF2-40B4-BE49-F238E27FC236}">
                <a16:creationId xmlns:a16="http://schemas.microsoft.com/office/drawing/2014/main" id="{9B196CA3-83F4-B03B-FBEC-35334DAC865B}"/>
              </a:ext>
            </a:extLst>
          </p:cNvPr>
          <p:cNvSpPr/>
          <p:nvPr/>
        </p:nvSpPr>
        <p:spPr>
          <a:xfrm>
            <a:off x="185675" y="332288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2" name="TextBox 21">
            <a:extLst>
              <a:ext uri="{FF2B5EF4-FFF2-40B4-BE49-F238E27FC236}">
                <a16:creationId xmlns:a16="http://schemas.microsoft.com/office/drawing/2014/main" id="{42A0C074-09E6-426C-F8B0-456A7A753845}"/>
              </a:ext>
            </a:extLst>
          </p:cNvPr>
          <p:cNvSpPr txBox="1"/>
          <p:nvPr/>
        </p:nvSpPr>
        <p:spPr>
          <a:xfrm>
            <a:off x="1303816" y="313116"/>
            <a:ext cx="6544522" cy="954107"/>
          </a:xfrm>
          <a:prstGeom prst="rect">
            <a:avLst/>
          </a:prstGeom>
          <a:noFill/>
        </p:spPr>
        <p:txBody>
          <a:bodyPr wrap="square" lIns="91440" tIns="45720" rIns="91440" bIns="45720" rtlCol="0" anchor="t">
            <a:spAutoFit/>
          </a:bodyPr>
          <a:lstStyle/>
          <a:p>
            <a:pPr marL="285750" indent="-285750" algn="just">
              <a:buFont typeface="Courier New" panose="02070309020205020404" pitchFamily="49" charset="0"/>
              <a:buChar char="o"/>
            </a:pPr>
            <a:r>
              <a:rPr lang="en-US">
                <a:latin typeface="Cambria"/>
                <a:ea typeface="Cambria"/>
              </a:rPr>
              <a:t>Các </a:t>
            </a:r>
            <a:r>
              <a:rPr lang="en-US" err="1">
                <a:latin typeface="Cambria"/>
                <a:ea typeface="Cambria"/>
              </a:rPr>
              <a:t>giá</a:t>
            </a:r>
            <a:r>
              <a:rPr lang="en-US">
                <a:latin typeface="Cambria"/>
                <a:ea typeface="Cambria"/>
              </a:rPr>
              <a:t> </a:t>
            </a:r>
            <a:r>
              <a:rPr lang="en-US" err="1">
                <a:latin typeface="Cambria"/>
                <a:ea typeface="Cambria"/>
              </a:rPr>
              <a:t>trị</a:t>
            </a:r>
            <a:r>
              <a:rPr lang="en-US">
                <a:latin typeface="Cambria"/>
                <a:ea typeface="Cambria"/>
              </a:rPr>
              <a:t> </a:t>
            </a:r>
            <a:r>
              <a:rPr lang="en-US" err="1">
                <a:latin typeface="Cambria"/>
                <a:ea typeface="Cambria"/>
              </a:rPr>
              <a:t>của</a:t>
            </a:r>
            <a:r>
              <a:rPr lang="en-US">
                <a:latin typeface="Cambria"/>
                <a:ea typeface="Cambria"/>
              </a:rPr>
              <a:t> </a:t>
            </a:r>
            <a:r>
              <a:rPr lang="en-US" err="1">
                <a:latin typeface="Cambria"/>
                <a:ea typeface="Cambria"/>
              </a:rPr>
              <a:t>hàm</a:t>
            </a:r>
            <a:r>
              <a:rPr lang="en-US">
                <a:latin typeface="Cambria"/>
                <a:ea typeface="Cambria"/>
              </a:rPr>
              <a:t> </a:t>
            </a:r>
            <a:r>
              <a:rPr lang="en-US" err="1">
                <a:latin typeface="Cambria"/>
                <a:ea typeface="Cambria"/>
              </a:rPr>
              <a:t>tuyến</a:t>
            </a:r>
            <a:r>
              <a:rPr lang="en-US">
                <a:latin typeface="Cambria"/>
                <a:ea typeface="Cambria"/>
              </a:rPr>
              <a:t> </a:t>
            </a:r>
            <a:r>
              <a:rPr lang="en-US" err="1">
                <a:latin typeface="Cambria"/>
                <a:ea typeface="Cambria"/>
              </a:rPr>
              <a:t>tính</a:t>
            </a:r>
            <a:r>
              <a:rPr lang="en-US">
                <a:latin typeface="Cambria"/>
                <a:ea typeface="Cambria"/>
              </a:rPr>
              <a:t> 3 </a:t>
            </a:r>
            <a:r>
              <a:rPr lang="en-US" err="1">
                <a:latin typeface="Cambria"/>
                <a:ea typeface="Cambria"/>
              </a:rPr>
              <a:t>chiều</a:t>
            </a:r>
            <a:r>
              <a:rPr lang="en-US">
                <a:latin typeface="Cambria"/>
                <a:ea typeface="Cambria"/>
              </a:rPr>
              <a:t> </a:t>
            </a:r>
            <a:r>
              <a:rPr lang="en-US" err="1">
                <a:latin typeface="Cambria"/>
                <a:ea typeface="Cambria"/>
              </a:rPr>
              <a:t>có</a:t>
            </a:r>
            <a:r>
              <a:rPr lang="en-US">
                <a:latin typeface="Cambria"/>
                <a:ea typeface="Cambria"/>
              </a:rPr>
              <a:t> </a:t>
            </a:r>
            <a:r>
              <a:rPr lang="en-US" err="1">
                <a:latin typeface="Cambria"/>
                <a:ea typeface="Cambria"/>
              </a:rPr>
              <a:t>thể</a:t>
            </a:r>
            <a:r>
              <a:rPr lang="en-US">
                <a:latin typeface="Cambria"/>
                <a:ea typeface="Cambria"/>
              </a:rPr>
              <a:t> </a:t>
            </a:r>
            <a:r>
              <a:rPr lang="en-US" err="1">
                <a:latin typeface="Cambria"/>
                <a:ea typeface="Cambria"/>
              </a:rPr>
              <a:t>được</a:t>
            </a:r>
            <a:r>
              <a:rPr lang="en-US">
                <a:latin typeface="Cambria"/>
                <a:ea typeface="Cambria"/>
              </a:rPr>
              <a:t> </a:t>
            </a:r>
            <a:r>
              <a:rPr lang="en-US" err="1">
                <a:latin typeface="Cambria"/>
                <a:ea typeface="Cambria"/>
              </a:rPr>
              <a:t>tính</a:t>
            </a:r>
            <a:r>
              <a:rPr lang="en-US">
                <a:latin typeface="Cambria"/>
                <a:ea typeface="Cambria"/>
              </a:rPr>
              <a:t> </a:t>
            </a:r>
            <a:r>
              <a:rPr lang="en-US" err="1">
                <a:latin typeface="Cambria"/>
                <a:ea typeface="Cambria"/>
              </a:rPr>
              <a:t>toán</a:t>
            </a:r>
            <a:r>
              <a:rPr lang="en-US">
                <a:latin typeface="Cambria"/>
                <a:ea typeface="Cambria"/>
              </a:rPr>
              <a:t> </a:t>
            </a:r>
            <a:r>
              <a:rPr lang="en-US" err="1">
                <a:latin typeface="Cambria"/>
                <a:ea typeface="Cambria"/>
              </a:rPr>
              <a:t>nếu</a:t>
            </a:r>
            <a:r>
              <a:rPr lang="en-US">
                <a:latin typeface="Cambria"/>
                <a:ea typeface="Cambria"/>
              </a:rPr>
              <a:t> </a:t>
            </a:r>
            <a:r>
              <a:rPr lang="en-US" err="1">
                <a:latin typeface="Cambria"/>
                <a:ea typeface="Cambria"/>
              </a:rPr>
              <a:t>biết</a:t>
            </a:r>
            <a:r>
              <a:rPr lang="en-US">
                <a:latin typeface="Cambria"/>
                <a:ea typeface="Cambria"/>
              </a:rPr>
              <a:t> </a:t>
            </a:r>
            <a:r>
              <a:rPr lang="en-US" err="1">
                <a:latin typeface="Cambria"/>
                <a:ea typeface="Cambria"/>
              </a:rPr>
              <a:t>được</a:t>
            </a:r>
            <a:r>
              <a:rPr lang="en-US">
                <a:latin typeface="Cambria"/>
                <a:ea typeface="Cambria"/>
              </a:rPr>
              <a:t> </a:t>
            </a:r>
            <a:r>
              <a:rPr lang="en-US" err="1">
                <a:latin typeface="Cambria"/>
                <a:ea typeface="Cambria"/>
              </a:rPr>
              <a:t>giá</a:t>
            </a:r>
            <a:r>
              <a:rPr lang="en-US">
                <a:latin typeface="Cambria"/>
                <a:ea typeface="Cambria"/>
              </a:rPr>
              <a:t> </a:t>
            </a:r>
            <a:r>
              <a:rPr lang="en-US" err="1">
                <a:latin typeface="Cambria"/>
                <a:ea typeface="Cambria"/>
              </a:rPr>
              <a:t>trị</a:t>
            </a:r>
            <a:r>
              <a:rPr lang="en-US">
                <a:latin typeface="Cambria"/>
                <a:ea typeface="Cambria"/>
              </a:rPr>
              <a:t> F(</a:t>
            </a:r>
            <a:r>
              <a:rPr lang="en-US" b="1" err="1">
                <a:latin typeface="Cambria"/>
                <a:ea typeface="Cambria"/>
              </a:rPr>
              <a:t>i</a:t>
            </a:r>
            <a:r>
              <a:rPr lang="en-US">
                <a:latin typeface="Cambria"/>
                <a:ea typeface="Cambria"/>
              </a:rPr>
              <a:t>), F(</a:t>
            </a:r>
            <a:r>
              <a:rPr lang="en-US" b="1">
                <a:latin typeface="Cambria"/>
                <a:ea typeface="Cambria"/>
              </a:rPr>
              <a:t>j</a:t>
            </a:r>
            <a:r>
              <a:rPr lang="en-US">
                <a:latin typeface="Cambria"/>
                <a:ea typeface="Cambria"/>
              </a:rPr>
              <a:t>), F(</a:t>
            </a:r>
            <a:r>
              <a:rPr lang="en-US" b="1">
                <a:latin typeface="Cambria"/>
                <a:ea typeface="Cambria"/>
              </a:rPr>
              <a:t>k</a:t>
            </a:r>
            <a:r>
              <a:rPr lang="en-US">
                <a:latin typeface="Cambria"/>
                <a:ea typeface="Cambria"/>
              </a:rPr>
              <a:t>)</a:t>
            </a:r>
            <a:endParaRPr lang="vi-VN">
              <a:latin typeface="Cambria"/>
              <a:ea typeface="Cambria"/>
            </a:endParaRPr>
          </a:p>
          <a:p>
            <a:pPr algn="just"/>
            <a:br>
              <a:rPr lang="en-US">
                <a:ea typeface="Cambria"/>
              </a:rPr>
            </a:br>
            <a:endParaRPr lang="en-US">
              <a:latin typeface="Cambria"/>
              <a:ea typeface="Cambria"/>
            </a:endParaRPr>
          </a:p>
        </p:txBody>
      </p:sp>
      <p:pic>
        <p:nvPicPr>
          <p:cNvPr id="3" name="Hình ảnh 2" descr="Ảnh có chứa văn bản, Phông chữ, chữ viết tay, hàng&#10;&#10;Nội dung do AI tạo ra có thể không chính xác.">
            <a:extLst>
              <a:ext uri="{FF2B5EF4-FFF2-40B4-BE49-F238E27FC236}">
                <a16:creationId xmlns:a16="http://schemas.microsoft.com/office/drawing/2014/main" id="{96A7BF32-79A6-FA14-8CC7-CE7B02409B54}"/>
              </a:ext>
            </a:extLst>
          </p:cNvPr>
          <p:cNvPicPr>
            <a:picLocks noChangeAspect="1"/>
          </p:cNvPicPr>
          <p:nvPr/>
        </p:nvPicPr>
        <p:blipFill>
          <a:blip r:embed="rId3"/>
          <a:stretch>
            <a:fillRect/>
          </a:stretch>
        </p:blipFill>
        <p:spPr>
          <a:xfrm>
            <a:off x="2411622" y="875761"/>
            <a:ext cx="4407021" cy="1688262"/>
          </a:xfrm>
          <a:prstGeom prst="rect">
            <a:avLst/>
          </a:prstGeom>
        </p:spPr>
      </p:pic>
      <p:pic>
        <p:nvPicPr>
          <p:cNvPr id="4" name="Hình ảnh 3" descr="Ảnh có chứa văn bản, Phông chữ, hàng, ảnh chụp màn hình&#10;&#10;Nội dung do AI tạo ra có thể không chính xác.">
            <a:extLst>
              <a:ext uri="{FF2B5EF4-FFF2-40B4-BE49-F238E27FC236}">
                <a16:creationId xmlns:a16="http://schemas.microsoft.com/office/drawing/2014/main" id="{F04937C1-01BD-6883-FE6C-890E1014FC9B}"/>
              </a:ext>
            </a:extLst>
          </p:cNvPr>
          <p:cNvPicPr>
            <a:picLocks noChangeAspect="1"/>
          </p:cNvPicPr>
          <p:nvPr/>
        </p:nvPicPr>
        <p:blipFill>
          <a:blip r:embed="rId4"/>
          <a:stretch>
            <a:fillRect/>
          </a:stretch>
        </p:blipFill>
        <p:spPr>
          <a:xfrm>
            <a:off x="1965925" y="2626667"/>
            <a:ext cx="5298413" cy="1695450"/>
          </a:xfrm>
          <a:prstGeom prst="rect">
            <a:avLst/>
          </a:prstGeom>
        </p:spPr>
      </p:pic>
      <p:sp>
        <p:nvSpPr>
          <p:cNvPr id="5" name="TextBox 21">
            <a:extLst>
              <a:ext uri="{FF2B5EF4-FFF2-40B4-BE49-F238E27FC236}">
                <a16:creationId xmlns:a16="http://schemas.microsoft.com/office/drawing/2014/main" id="{EE6BEEFB-D42E-B95D-10ED-22D5C653760C}"/>
              </a:ext>
            </a:extLst>
          </p:cNvPr>
          <p:cNvSpPr txBox="1"/>
          <p:nvPr/>
        </p:nvSpPr>
        <p:spPr>
          <a:xfrm>
            <a:off x="1508693" y="4475361"/>
            <a:ext cx="6544522" cy="307777"/>
          </a:xfrm>
          <a:prstGeom prst="rect">
            <a:avLst/>
          </a:prstGeom>
          <a:noFill/>
        </p:spPr>
        <p:txBody>
          <a:bodyPr wrap="square" lIns="91440" tIns="45720" rIns="91440" bIns="45720" rtlCol="0" anchor="t">
            <a:spAutoFit/>
          </a:bodyPr>
          <a:lstStyle/>
          <a:p>
            <a:pPr marL="285750" indent="-285750" algn="just">
              <a:buFont typeface="Courier New" panose="02070309020205020404" pitchFamily="49" charset="0"/>
              <a:buChar char="o"/>
            </a:pPr>
            <a:r>
              <a:rPr lang="en-US">
                <a:latin typeface="Cambria"/>
                <a:ea typeface="Cambria"/>
              </a:rPr>
              <a:t>d = </a:t>
            </a:r>
            <a:r>
              <a:rPr lang="en-US" b="1">
                <a:latin typeface="Cambria"/>
                <a:ea typeface="Cambria"/>
              </a:rPr>
              <a:t>v • w </a:t>
            </a:r>
            <a:r>
              <a:rPr lang="en-US">
                <a:latin typeface="Cambria"/>
                <a:ea typeface="Cambria"/>
              </a:rPr>
              <a:t>= ⟨v</a:t>
            </a:r>
            <a:r>
              <a:rPr lang="en-US" baseline="-25000">
                <a:latin typeface="Cambria"/>
                <a:ea typeface="Cambria"/>
              </a:rPr>
              <a:t>1</a:t>
            </a:r>
            <a:r>
              <a:rPr lang="en-US">
                <a:latin typeface="Cambria"/>
                <a:ea typeface="Cambria"/>
              </a:rPr>
              <a:t>, v</a:t>
            </a:r>
            <a:r>
              <a:rPr lang="en-US" baseline="-25000">
                <a:latin typeface="Cambria"/>
                <a:ea typeface="Cambria"/>
              </a:rPr>
              <a:t>2</a:t>
            </a:r>
            <a:r>
              <a:rPr lang="en-US">
                <a:latin typeface="Cambria"/>
                <a:ea typeface="Cambria"/>
              </a:rPr>
              <a:t>, v</a:t>
            </a:r>
            <a:r>
              <a:rPr lang="en-US" baseline="-25000">
                <a:latin typeface="Cambria"/>
                <a:ea typeface="Cambria"/>
              </a:rPr>
              <a:t>3</a:t>
            </a:r>
            <a:r>
              <a:rPr lang="en-US">
                <a:latin typeface="Cambria"/>
                <a:ea typeface="Cambria"/>
              </a:rPr>
              <a:t>⟩ . ⟨w</a:t>
            </a:r>
            <a:r>
              <a:rPr lang="en-US" baseline="-25000">
                <a:latin typeface="Cambria"/>
                <a:ea typeface="Cambria"/>
              </a:rPr>
              <a:t>1</a:t>
            </a:r>
            <a:r>
              <a:rPr lang="en-US">
                <a:latin typeface="Cambria"/>
                <a:ea typeface="Cambria"/>
              </a:rPr>
              <a:t>, w</a:t>
            </a:r>
            <a:r>
              <a:rPr lang="en-US" baseline="-25000">
                <a:latin typeface="Cambria"/>
                <a:ea typeface="Cambria"/>
              </a:rPr>
              <a:t>2</a:t>
            </a:r>
            <a:r>
              <a:rPr lang="en-US">
                <a:latin typeface="Cambria"/>
                <a:ea typeface="Cambria"/>
              </a:rPr>
              <a:t>, w</a:t>
            </a:r>
            <a:r>
              <a:rPr lang="en-US" baseline="-25000">
                <a:latin typeface="Cambria"/>
                <a:ea typeface="Cambria"/>
              </a:rPr>
              <a:t>3</a:t>
            </a:r>
            <a:r>
              <a:rPr lang="en-US">
                <a:latin typeface="Cambria"/>
                <a:ea typeface="Cambria"/>
              </a:rPr>
              <a:t>⟩ = v</a:t>
            </a:r>
            <a:r>
              <a:rPr lang="en-US" baseline="-25000">
                <a:latin typeface="Cambria"/>
                <a:ea typeface="Cambria"/>
              </a:rPr>
              <a:t>1</a:t>
            </a:r>
            <a:r>
              <a:rPr lang="en-US">
                <a:latin typeface="Cambria"/>
                <a:ea typeface="Cambria"/>
              </a:rPr>
              <a:t>.w</a:t>
            </a:r>
            <a:r>
              <a:rPr lang="en-US" baseline="-25000">
                <a:latin typeface="Cambria"/>
                <a:ea typeface="Cambria"/>
              </a:rPr>
              <a:t>1</a:t>
            </a:r>
            <a:r>
              <a:rPr lang="en-US">
                <a:latin typeface="Cambria"/>
                <a:ea typeface="Cambria"/>
              </a:rPr>
              <a:t> + v</a:t>
            </a:r>
            <a:r>
              <a:rPr lang="en-US" baseline="-25000">
                <a:latin typeface="Cambria"/>
                <a:ea typeface="Cambria"/>
              </a:rPr>
              <a:t>2</a:t>
            </a:r>
            <a:r>
              <a:rPr lang="en-US">
                <a:latin typeface="Cambria"/>
                <a:ea typeface="Cambria"/>
              </a:rPr>
              <a:t>.w</a:t>
            </a:r>
            <a:r>
              <a:rPr lang="en-US" baseline="-25000">
                <a:latin typeface="Cambria"/>
                <a:ea typeface="Cambria"/>
              </a:rPr>
              <a:t>2</a:t>
            </a:r>
            <a:r>
              <a:rPr lang="en-US">
                <a:latin typeface="Cambria"/>
                <a:ea typeface="Cambria"/>
              </a:rPr>
              <a:t> + v</a:t>
            </a:r>
            <a:r>
              <a:rPr lang="en-US" baseline="-25000">
                <a:latin typeface="Cambria"/>
                <a:ea typeface="Cambria"/>
              </a:rPr>
              <a:t>3</a:t>
            </a:r>
            <a:r>
              <a:rPr lang="en-US">
                <a:latin typeface="Cambria"/>
                <a:ea typeface="Cambria"/>
              </a:rPr>
              <a:t>.w</a:t>
            </a:r>
            <a:r>
              <a:rPr lang="en-US" baseline="-25000">
                <a:latin typeface="Cambria"/>
                <a:ea typeface="Cambria"/>
              </a:rPr>
              <a:t>3</a:t>
            </a:r>
            <a:endParaRPr lang="vi-VN">
              <a:latin typeface="Cambria"/>
              <a:ea typeface="Cambria"/>
            </a:endParaRPr>
          </a:p>
        </p:txBody>
      </p:sp>
    </p:spTree>
    <p:extLst>
      <p:ext uri="{BB962C8B-B14F-4D97-AF65-F5344CB8AC3E}">
        <p14:creationId xmlns:p14="http://schemas.microsoft.com/office/powerpoint/2010/main" val="3950612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DF4"/>
        </a:solidFill>
        <a:effectLst/>
      </p:bgPr>
    </p:bg>
    <p:spTree>
      <p:nvGrpSpPr>
        <p:cNvPr id="1" name="Shape 393">
          <a:extLst>
            <a:ext uri="{FF2B5EF4-FFF2-40B4-BE49-F238E27FC236}">
              <a16:creationId xmlns:a16="http://schemas.microsoft.com/office/drawing/2014/main" id="{829E55B7-DA61-4D2C-6BC0-5AE297413005}"/>
            </a:ext>
          </a:extLst>
        </p:cNvPr>
        <p:cNvGrpSpPr/>
        <p:nvPr/>
      </p:nvGrpSpPr>
      <p:grpSpPr>
        <a:xfrm>
          <a:off x="0" y="0"/>
          <a:ext cx="0" cy="0"/>
          <a:chOff x="0" y="0"/>
          <a:chExt cx="0" cy="0"/>
        </a:xfrm>
      </p:grpSpPr>
      <p:sp>
        <p:nvSpPr>
          <p:cNvPr id="398" name="Google Shape;398;p41">
            <a:extLst>
              <a:ext uri="{FF2B5EF4-FFF2-40B4-BE49-F238E27FC236}">
                <a16:creationId xmlns:a16="http://schemas.microsoft.com/office/drawing/2014/main" id="{6C5AC3C7-060E-3E22-7A4D-7A27B16CE644}"/>
              </a:ext>
            </a:extLst>
          </p:cNvPr>
          <p:cNvSpPr txBox="1">
            <a:spLocks noGrp="1"/>
          </p:cNvSpPr>
          <p:nvPr>
            <p:ph type="subTitle" idx="4"/>
          </p:nvPr>
        </p:nvSpPr>
        <p:spPr>
          <a:xfrm>
            <a:off x="870267" y="1082616"/>
            <a:ext cx="2175300" cy="1400628"/>
          </a:xfrm>
          <a:prstGeom prst="rect">
            <a:avLst/>
          </a:prstGeom>
        </p:spPr>
        <p:txBody>
          <a:bodyPr spcFirstLastPara="1" wrap="square" lIns="91425" tIns="91425" rIns="91425" bIns="91425" anchor="b" anchorCtr="0">
            <a:noAutofit/>
          </a:bodyPr>
          <a:lstStyle/>
          <a:p>
            <a:pPr marL="0" indent="0">
              <a:lnSpc>
                <a:spcPct val="114999"/>
              </a:lnSpc>
            </a:pPr>
            <a:r>
              <a:rPr lang="en" sz="2300">
                <a:latin typeface="Cambria" panose="02040503050406030204" pitchFamily="18" charset="0"/>
                <a:ea typeface="Cambria" panose="02040503050406030204" pitchFamily="18" charset="0"/>
              </a:rPr>
              <a:t>Phép tịnh tuyến (Transation)</a:t>
            </a:r>
          </a:p>
        </p:txBody>
      </p:sp>
      <p:sp>
        <p:nvSpPr>
          <p:cNvPr id="399" name="Google Shape;399;p41">
            <a:extLst>
              <a:ext uri="{FF2B5EF4-FFF2-40B4-BE49-F238E27FC236}">
                <a16:creationId xmlns:a16="http://schemas.microsoft.com/office/drawing/2014/main" id="{CD89AE85-F276-3A4A-B288-7AE6F2A2DE08}"/>
              </a:ext>
            </a:extLst>
          </p:cNvPr>
          <p:cNvSpPr txBox="1">
            <a:spLocks noGrp="1"/>
          </p:cNvSpPr>
          <p:nvPr>
            <p:ph type="subTitle" idx="5"/>
          </p:nvPr>
        </p:nvSpPr>
        <p:spPr>
          <a:xfrm>
            <a:off x="3636229" y="1490098"/>
            <a:ext cx="2175300" cy="108165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300">
                <a:latin typeface="Cambria" panose="02040503050406030204" pitchFamily="18" charset="0"/>
                <a:ea typeface="Cambria" panose="02040503050406030204" pitchFamily="18" charset="0"/>
              </a:rPr>
              <a:t>Phép xoay (Rotation)</a:t>
            </a:r>
            <a:endParaRPr lang="vi-VN" sz="2300" err="1">
              <a:latin typeface="Cambria" panose="02040503050406030204" pitchFamily="18" charset="0"/>
              <a:ea typeface="Cambria" panose="02040503050406030204" pitchFamily="18" charset="0"/>
            </a:endParaRPr>
          </a:p>
        </p:txBody>
      </p:sp>
      <p:sp>
        <p:nvSpPr>
          <p:cNvPr id="400" name="Google Shape;400;p41">
            <a:extLst>
              <a:ext uri="{FF2B5EF4-FFF2-40B4-BE49-F238E27FC236}">
                <a16:creationId xmlns:a16="http://schemas.microsoft.com/office/drawing/2014/main" id="{D498C421-2104-0249-BA24-2FB842C00DE7}"/>
              </a:ext>
            </a:extLst>
          </p:cNvPr>
          <p:cNvSpPr txBox="1">
            <a:spLocks noGrp="1"/>
          </p:cNvSpPr>
          <p:nvPr>
            <p:ph type="subTitle" idx="6"/>
          </p:nvPr>
        </p:nvSpPr>
        <p:spPr>
          <a:xfrm>
            <a:off x="6155362" y="1605051"/>
            <a:ext cx="2175300" cy="108165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Cambria" panose="02040503050406030204" pitchFamily="18" charset="0"/>
                <a:ea typeface="Cambria" panose="02040503050406030204" pitchFamily="18" charset="0"/>
              </a:rPr>
              <a:t>Thay đổi tỉ lệ (Scale)</a:t>
            </a:r>
          </a:p>
        </p:txBody>
      </p:sp>
      <p:sp>
        <p:nvSpPr>
          <p:cNvPr id="401" name="Google Shape;401;p41">
            <a:extLst>
              <a:ext uri="{FF2B5EF4-FFF2-40B4-BE49-F238E27FC236}">
                <a16:creationId xmlns:a16="http://schemas.microsoft.com/office/drawing/2014/main" id="{F1CBFDCF-8DE9-DCF6-012F-04D22F48D7B2}"/>
              </a:ext>
            </a:extLst>
          </p:cNvPr>
          <p:cNvSpPr/>
          <p:nvPr/>
        </p:nvSpPr>
        <p:spPr>
          <a:xfrm>
            <a:off x="1632910" y="748204"/>
            <a:ext cx="692400" cy="692400"/>
          </a:xfrm>
          <a:prstGeom prst="round2DiagRect">
            <a:avLst>
              <a:gd name="adj1" fmla="val 16667"/>
              <a:gd name="adj2" fmla="val 0"/>
            </a:avLst>
          </a:prstGeom>
          <a:solidFill>
            <a:schemeClr val="lt1"/>
          </a:solidFill>
          <a:ln>
            <a:noFill/>
          </a:ln>
          <a:effectLst>
            <a:outerShdw blurRad="100013"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anga Light"/>
              <a:ea typeface="Changa Light"/>
              <a:cs typeface="Changa Light"/>
              <a:sym typeface="Changa Light"/>
            </a:endParaRPr>
          </a:p>
        </p:txBody>
      </p:sp>
      <p:sp>
        <p:nvSpPr>
          <p:cNvPr id="402" name="Google Shape;402;p41">
            <a:extLst>
              <a:ext uri="{FF2B5EF4-FFF2-40B4-BE49-F238E27FC236}">
                <a16:creationId xmlns:a16="http://schemas.microsoft.com/office/drawing/2014/main" id="{D7D972EF-0B7E-6C25-3B05-64DCA22318B1}"/>
              </a:ext>
            </a:extLst>
          </p:cNvPr>
          <p:cNvSpPr/>
          <p:nvPr/>
        </p:nvSpPr>
        <p:spPr>
          <a:xfrm>
            <a:off x="4358970" y="748204"/>
            <a:ext cx="692400" cy="692400"/>
          </a:xfrm>
          <a:prstGeom prst="round2DiagRect">
            <a:avLst>
              <a:gd name="adj1" fmla="val 16667"/>
              <a:gd name="adj2" fmla="val 0"/>
            </a:avLst>
          </a:prstGeom>
          <a:solidFill>
            <a:schemeClr val="lt1"/>
          </a:solidFill>
          <a:ln>
            <a:noFill/>
          </a:ln>
          <a:effectLst>
            <a:outerShdw blurRad="100013"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anga Light"/>
              <a:ea typeface="Changa Light"/>
              <a:cs typeface="Changa Light"/>
              <a:sym typeface="Changa Light"/>
            </a:endParaRPr>
          </a:p>
        </p:txBody>
      </p:sp>
      <p:sp>
        <p:nvSpPr>
          <p:cNvPr id="403" name="Google Shape;403;p41">
            <a:extLst>
              <a:ext uri="{FF2B5EF4-FFF2-40B4-BE49-F238E27FC236}">
                <a16:creationId xmlns:a16="http://schemas.microsoft.com/office/drawing/2014/main" id="{468353C5-2DD8-3E6F-04C6-B7CAF61AA798}"/>
              </a:ext>
            </a:extLst>
          </p:cNvPr>
          <p:cNvSpPr/>
          <p:nvPr/>
        </p:nvSpPr>
        <p:spPr>
          <a:xfrm>
            <a:off x="6896817" y="748204"/>
            <a:ext cx="692400" cy="692400"/>
          </a:xfrm>
          <a:prstGeom prst="round2DiagRect">
            <a:avLst>
              <a:gd name="adj1" fmla="val 16667"/>
              <a:gd name="adj2" fmla="val 0"/>
            </a:avLst>
          </a:prstGeom>
          <a:solidFill>
            <a:schemeClr val="lt1"/>
          </a:solidFill>
          <a:ln>
            <a:noFill/>
          </a:ln>
          <a:effectLst>
            <a:outerShdw blurRad="100013"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anga Light"/>
              <a:ea typeface="Changa Light"/>
              <a:cs typeface="Changa Light"/>
              <a:sym typeface="Changa Light"/>
            </a:endParaRPr>
          </a:p>
        </p:txBody>
      </p:sp>
      <p:sp>
        <p:nvSpPr>
          <p:cNvPr id="404" name="Google Shape;404;p41">
            <a:extLst>
              <a:ext uri="{FF2B5EF4-FFF2-40B4-BE49-F238E27FC236}">
                <a16:creationId xmlns:a16="http://schemas.microsoft.com/office/drawing/2014/main" id="{8F15FB3A-3450-5EE1-0C1E-512BC5053909}"/>
              </a:ext>
            </a:extLst>
          </p:cNvPr>
          <p:cNvSpPr/>
          <p:nvPr/>
        </p:nvSpPr>
        <p:spPr>
          <a:xfrm>
            <a:off x="1767587" y="896076"/>
            <a:ext cx="423032" cy="396648"/>
          </a:xfrm>
          <a:custGeom>
            <a:avLst/>
            <a:gdLst/>
            <a:ahLst/>
            <a:cxnLst/>
            <a:rect l="l" t="t" r="r" b="b"/>
            <a:pathLst>
              <a:path w="1347" h="1263" extrusionOk="0">
                <a:moveTo>
                  <a:pt x="1237" y="941"/>
                </a:moveTo>
                <a:cubicBezTo>
                  <a:pt x="1220" y="911"/>
                  <a:pt x="1203" y="881"/>
                  <a:pt x="1185" y="850"/>
                </a:cubicBezTo>
                <a:cubicBezTo>
                  <a:pt x="1168" y="821"/>
                  <a:pt x="1152" y="792"/>
                  <a:pt x="1135" y="762"/>
                </a:cubicBezTo>
                <a:cubicBezTo>
                  <a:pt x="1118" y="732"/>
                  <a:pt x="1100" y="703"/>
                  <a:pt x="1083" y="673"/>
                </a:cubicBezTo>
                <a:cubicBezTo>
                  <a:pt x="1075" y="658"/>
                  <a:pt x="1067" y="644"/>
                  <a:pt x="1059" y="629"/>
                </a:cubicBezTo>
                <a:cubicBezTo>
                  <a:pt x="1069" y="622"/>
                  <a:pt x="1080" y="616"/>
                  <a:pt x="1091" y="609"/>
                </a:cubicBezTo>
                <a:cubicBezTo>
                  <a:pt x="1105" y="600"/>
                  <a:pt x="1112" y="587"/>
                  <a:pt x="1110" y="570"/>
                </a:cubicBezTo>
                <a:cubicBezTo>
                  <a:pt x="1107" y="553"/>
                  <a:pt x="1099" y="541"/>
                  <a:pt x="1082" y="536"/>
                </a:cubicBezTo>
                <a:cubicBezTo>
                  <a:pt x="1069" y="532"/>
                  <a:pt x="1058" y="534"/>
                  <a:pt x="1047" y="541"/>
                </a:cubicBezTo>
                <a:cubicBezTo>
                  <a:pt x="1038" y="547"/>
                  <a:pt x="1028" y="552"/>
                  <a:pt x="1017" y="558"/>
                </a:cubicBezTo>
                <a:cubicBezTo>
                  <a:pt x="1009" y="543"/>
                  <a:pt x="999" y="527"/>
                  <a:pt x="990" y="511"/>
                </a:cubicBezTo>
                <a:cubicBezTo>
                  <a:pt x="973" y="481"/>
                  <a:pt x="955" y="451"/>
                  <a:pt x="938" y="421"/>
                </a:cubicBezTo>
                <a:cubicBezTo>
                  <a:pt x="921" y="392"/>
                  <a:pt x="905" y="362"/>
                  <a:pt x="888" y="333"/>
                </a:cubicBezTo>
                <a:cubicBezTo>
                  <a:pt x="871" y="303"/>
                  <a:pt x="853" y="273"/>
                  <a:pt x="836" y="243"/>
                </a:cubicBezTo>
                <a:cubicBezTo>
                  <a:pt x="819" y="214"/>
                  <a:pt x="802" y="185"/>
                  <a:pt x="786" y="155"/>
                </a:cubicBezTo>
                <a:cubicBezTo>
                  <a:pt x="768" y="125"/>
                  <a:pt x="751" y="95"/>
                  <a:pt x="734" y="65"/>
                </a:cubicBezTo>
                <a:cubicBezTo>
                  <a:pt x="726" y="52"/>
                  <a:pt x="718" y="40"/>
                  <a:pt x="712" y="27"/>
                </a:cubicBezTo>
                <a:cubicBezTo>
                  <a:pt x="705" y="13"/>
                  <a:pt x="696" y="5"/>
                  <a:pt x="682" y="0"/>
                </a:cubicBezTo>
                <a:lnTo>
                  <a:pt x="664" y="0"/>
                </a:lnTo>
                <a:cubicBezTo>
                  <a:pt x="645" y="5"/>
                  <a:pt x="637" y="21"/>
                  <a:pt x="628" y="36"/>
                </a:cubicBezTo>
                <a:cubicBezTo>
                  <a:pt x="603" y="80"/>
                  <a:pt x="578" y="123"/>
                  <a:pt x="553" y="167"/>
                </a:cubicBezTo>
                <a:cubicBezTo>
                  <a:pt x="529" y="209"/>
                  <a:pt x="505" y="251"/>
                  <a:pt x="481" y="293"/>
                </a:cubicBezTo>
                <a:cubicBezTo>
                  <a:pt x="453" y="342"/>
                  <a:pt x="424" y="391"/>
                  <a:pt x="396" y="439"/>
                </a:cubicBezTo>
                <a:cubicBezTo>
                  <a:pt x="374" y="479"/>
                  <a:pt x="352" y="518"/>
                  <a:pt x="329" y="558"/>
                </a:cubicBezTo>
                <a:cubicBezTo>
                  <a:pt x="320" y="553"/>
                  <a:pt x="311" y="548"/>
                  <a:pt x="302" y="542"/>
                </a:cubicBezTo>
                <a:cubicBezTo>
                  <a:pt x="274" y="525"/>
                  <a:pt x="240" y="536"/>
                  <a:pt x="236" y="571"/>
                </a:cubicBezTo>
                <a:cubicBezTo>
                  <a:pt x="234" y="585"/>
                  <a:pt x="241" y="600"/>
                  <a:pt x="256" y="609"/>
                </a:cubicBezTo>
                <a:cubicBezTo>
                  <a:pt x="267" y="616"/>
                  <a:pt x="277" y="622"/>
                  <a:pt x="288" y="629"/>
                </a:cubicBezTo>
                <a:cubicBezTo>
                  <a:pt x="272" y="657"/>
                  <a:pt x="255" y="686"/>
                  <a:pt x="239" y="715"/>
                </a:cubicBezTo>
                <a:cubicBezTo>
                  <a:pt x="222" y="744"/>
                  <a:pt x="205" y="774"/>
                  <a:pt x="188" y="804"/>
                </a:cubicBezTo>
                <a:cubicBezTo>
                  <a:pt x="171" y="833"/>
                  <a:pt x="153" y="863"/>
                  <a:pt x="136" y="892"/>
                </a:cubicBezTo>
                <a:cubicBezTo>
                  <a:pt x="119" y="922"/>
                  <a:pt x="103" y="952"/>
                  <a:pt x="86" y="982"/>
                </a:cubicBezTo>
                <a:cubicBezTo>
                  <a:pt x="69" y="1011"/>
                  <a:pt x="51" y="1041"/>
                  <a:pt x="34" y="1070"/>
                </a:cubicBezTo>
                <a:cubicBezTo>
                  <a:pt x="23" y="1091"/>
                  <a:pt x="11" y="1111"/>
                  <a:pt x="0" y="1132"/>
                </a:cubicBezTo>
                <a:lnTo>
                  <a:pt x="0" y="1153"/>
                </a:lnTo>
                <a:cubicBezTo>
                  <a:pt x="6" y="1166"/>
                  <a:pt x="13" y="1178"/>
                  <a:pt x="29" y="1181"/>
                </a:cubicBezTo>
                <a:cubicBezTo>
                  <a:pt x="33" y="1182"/>
                  <a:pt x="37" y="1183"/>
                  <a:pt x="40" y="1183"/>
                </a:cubicBezTo>
                <a:lnTo>
                  <a:pt x="621" y="1183"/>
                </a:lnTo>
                <a:lnTo>
                  <a:pt x="633" y="1183"/>
                </a:lnTo>
                <a:cubicBezTo>
                  <a:pt x="633" y="1192"/>
                  <a:pt x="633" y="1201"/>
                  <a:pt x="633" y="1211"/>
                </a:cubicBezTo>
                <a:cubicBezTo>
                  <a:pt x="631" y="1237"/>
                  <a:pt x="640" y="1253"/>
                  <a:pt x="666" y="1262"/>
                </a:cubicBezTo>
                <a:lnTo>
                  <a:pt x="680" y="1262"/>
                </a:lnTo>
                <a:cubicBezTo>
                  <a:pt x="691" y="1257"/>
                  <a:pt x="702" y="1254"/>
                  <a:pt x="707" y="1242"/>
                </a:cubicBezTo>
                <a:cubicBezTo>
                  <a:pt x="710" y="1236"/>
                  <a:pt x="713" y="1229"/>
                  <a:pt x="713" y="1222"/>
                </a:cubicBezTo>
                <a:cubicBezTo>
                  <a:pt x="714" y="1209"/>
                  <a:pt x="714" y="1197"/>
                  <a:pt x="714" y="1183"/>
                </a:cubicBezTo>
                <a:lnTo>
                  <a:pt x="725" y="1183"/>
                </a:lnTo>
                <a:cubicBezTo>
                  <a:pt x="917" y="1183"/>
                  <a:pt x="1109" y="1182"/>
                  <a:pt x="1300" y="1183"/>
                </a:cubicBezTo>
                <a:cubicBezTo>
                  <a:pt x="1322" y="1183"/>
                  <a:pt x="1338" y="1175"/>
                  <a:pt x="1346" y="1154"/>
                </a:cubicBezTo>
                <a:lnTo>
                  <a:pt x="1346" y="1131"/>
                </a:lnTo>
                <a:cubicBezTo>
                  <a:pt x="1325" y="1094"/>
                  <a:pt x="1304" y="1056"/>
                  <a:pt x="1282" y="1019"/>
                </a:cubicBezTo>
                <a:cubicBezTo>
                  <a:pt x="1267" y="993"/>
                  <a:pt x="1252" y="967"/>
                  <a:pt x="1237" y="941"/>
                </a:cubicBezTo>
                <a:moveTo>
                  <a:pt x="148" y="1036"/>
                </a:moveTo>
                <a:cubicBezTo>
                  <a:pt x="219" y="913"/>
                  <a:pt x="288" y="792"/>
                  <a:pt x="358" y="671"/>
                </a:cubicBezTo>
                <a:cubicBezTo>
                  <a:pt x="370" y="678"/>
                  <a:pt x="382" y="686"/>
                  <a:pt x="394" y="692"/>
                </a:cubicBezTo>
                <a:cubicBezTo>
                  <a:pt x="422" y="705"/>
                  <a:pt x="453" y="686"/>
                  <a:pt x="453" y="654"/>
                </a:cubicBezTo>
                <a:cubicBezTo>
                  <a:pt x="452" y="639"/>
                  <a:pt x="445" y="627"/>
                  <a:pt x="431" y="620"/>
                </a:cubicBezTo>
                <a:cubicBezTo>
                  <a:pt x="420" y="613"/>
                  <a:pt x="410" y="607"/>
                  <a:pt x="399" y="600"/>
                </a:cubicBezTo>
                <a:cubicBezTo>
                  <a:pt x="476" y="465"/>
                  <a:pt x="553" y="330"/>
                  <a:pt x="631" y="195"/>
                </a:cubicBezTo>
                <a:cubicBezTo>
                  <a:pt x="632" y="195"/>
                  <a:pt x="632" y="195"/>
                  <a:pt x="632" y="195"/>
                </a:cubicBezTo>
                <a:lnTo>
                  <a:pt x="632" y="204"/>
                </a:lnTo>
                <a:cubicBezTo>
                  <a:pt x="632" y="388"/>
                  <a:pt x="632" y="572"/>
                  <a:pt x="633" y="756"/>
                </a:cubicBezTo>
                <a:cubicBezTo>
                  <a:pt x="633" y="762"/>
                  <a:pt x="632" y="766"/>
                  <a:pt x="626" y="768"/>
                </a:cubicBezTo>
                <a:cubicBezTo>
                  <a:pt x="575" y="797"/>
                  <a:pt x="525" y="825"/>
                  <a:pt x="475" y="854"/>
                </a:cubicBezTo>
                <a:cubicBezTo>
                  <a:pt x="443" y="871"/>
                  <a:pt x="410" y="889"/>
                  <a:pt x="378" y="907"/>
                </a:cubicBezTo>
                <a:cubicBezTo>
                  <a:pt x="342" y="927"/>
                  <a:pt x="307" y="948"/>
                  <a:pt x="271" y="968"/>
                </a:cubicBezTo>
                <a:cubicBezTo>
                  <a:pt x="244" y="983"/>
                  <a:pt x="217" y="998"/>
                  <a:pt x="190" y="1012"/>
                </a:cubicBezTo>
                <a:cubicBezTo>
                  <a:pt x="177" y="1020"/>
                  <a:pt x="164" y="1027"/>
                  <a:pt x="148" y="1036"/>
                </a:cubicBezTo>
                <a:moveTo>
                  <a:pt x="714" y="1102"/>
                </a:moveTo>
                <a:lnTo>
                  <a:pt x="714" y="1064"/>
                </a:lnTo>
                <a:cubicBezTo>
                  <a:pt x="714" y="1048"/>
                  <a:pt x="704" y="1033"/>
                  <a:pt x="691" y="1027"/>
                </a:cubicBezTo>
                <a:cubicBezTo>
                  <a:pt x="677" y="1022"/>
                  <a:pt x="654" y="1025"/>
                  <a:pt x="645" y="1035"/>
                </a:cubicBezTo>
                <a:cubicBezTo>
                  <a:pt x="637" y="1043"/>
                  <a:pt x="633" y="1053"/>
                  <a:pt x="633" y="1065"/>
                </a:cubicBezTo>
                <a:cubicBezTo>
                  <a:pt x="633" y="1076"/>
                  <a:pt x="633" y="1088"/>
                  <a:pt x="633" y="1100"/>
                </a:cubicBezTo>
                <a:cubicBezTo>
                  <a:pt x="633" y="1100"/>
                  <a:pt x="632" y="1101"/>
                  <a:pt x="632" y="1102"/>
                </a:cubicBezTo>
                <a:lnTo>
                  <a:pt x="198" y="1102"/>
                </a:lnTo>
                <a:cubicBezTo>
                  <a:pt x="207" y="1096"/>
                  <a:pt x="216" y="1091"/>
                  <a:pt x="224" y="1086"/>
                </a:cubicBezTo>
                <a:cubicBezTo>
                  <a:pt x="266" y="1063"/>
                  <a:pt x="308" y="1040"/>
                  <a:pt x="350" y="1016"/>
                </a:cubicBezTo>
                <a:cubicBezTo>
                  <a:pt x="399" y="989"/>
                  <a:pt x="449" y="961"/>
                  <a:pt x="498" y="933"/>
                </a:cubicBezTo>
                <a:cubicBezTo>
                  <a:pt x="543" y="909"/>
                  <a:pt x="587" y="884"/>
                  <a:pt x="631" y="859"/>
                </a:cubicBezTo>
                <a:cubicBezTo>
                  <a:pt x="642" y="853"/>
                  <a:pt x="653" y="847"/>
                  <a:pt x="665" y="840"/>
                </a:cubicBezTo>
                <a:cubicBezTo>
                  <a:pt x="670" y="836"/>
                  <a:pt x="675" y="836"/>
                  <a:pt x="681" y="840"/>
                </a:cubicBezTo>
                <a:cubicBezTo>
                  <a:pt x="713" y="858"/>
                  <a:pt x="745" y="876"/>
                  <a:pt x="777" y="894"/>
                </a:cubicBezTo>
                <a:cubicBezTo>
                  <a:pt x="803" y="908"/>
                  <a:pt x="829" y="922"/>
                  <a:pt x="854" y="936"/>
                </a:cubicBezTo>
                <a:cubicBezTo>
                  <a:pt x="892" y="958"/>
                  <a:pt x="929" y="979"/>
                  <a:pt x="966" y="1000"/>
                </a:cubicBezTo>
                <a:cubicBezTo>
                  <a:pt x="993" y="1015"/>
                  <a:pt x="1020" y="1029"/>
                  <a:pt x="1047" y="1044"/>
                </a:cubicBezTo>
                <a:cubicBezTo>
                  <a:pt x="1081" y="1063"/>
                  <a:pt x="1114" y="1082"/>
                  <a:pt x="1150" y="1102"/>
                </a:cubicBezTo>
                <a:cubicBezTo>
                  <a:pt x="1003" y="1102"/>
                  <a:pt x="859" y="1102"/>
                  <a:pt x="714" y="1102"/>
                </a:cubicBezTo>
                <a:moveTo>
                  <a:pt x="1195" y="1034"/>
                </a:moveTo>
                <a:cubicBezTo>
                  <a:pt x="1035" y="944"/>
                  <a:pt x="875" y="855"/>
                  <a:pt x="714" y="765"/>
                </a:cubicBezTo>
                <a:lnTo>
                  <a:pt x="714" y="196"/>
                </a:lnTo>
                <a:cubicBezTo>
                  <a:pt x="714" y="196"/>
                  <a:pt x="715" y="196"/>
                  <a:pt x="715" y="195"/>
                </a:cubicBezTo>
                <a:cubicBezTo>
                  <a:pt x="793" y="330"/>
                  <a:pt x="870" y="465"/>
                  <a:pt x="948" y="600"/>
                </a:cubicBezTo>
                <a:cubicBezTo>
                  <a:pt x="938" y="606"/>
                  <a:pt x="929" y="612"/>
                  <a:pt x="919" y="618"/>
                </a:cubicBezTo>
                <a:cubicBezTo>
                  <a:pt x="904" y="626"/>
                  <a:pt x="896" y="637"/>
                  <a:pt x="894" y="654"/>
                </a:cubicBezTo>
                <a:cubicBezTo>
                  <a:pt x="891" y="673"/>
                  <a:pt x="910" y="694"/>
                  <a:pt x="929" y="696"/>
                </a:cubicBezTo>
                <a:cubicBezTo>
                  <a:pt x="947" y="698"/>
                  <a:pt x="960" y="688"/>
                  <a:pt x="974" y="680"/>
                </a:cubicBezTo>
                <a:cubicBezTo>
                  <a:pt x="978" y="677"/>
                  <a:pt x="983" y="674"/>
                  <a:pt x="989" y="671"/>
                </a:cubicBezTo>
                <a:cubicBezTo>
                  <a:pt x="1058" y="792"/>
                  <a:pt x="1127" y="912"/>
                  <a:pt x="1196" y="1032"/>
                </a:cubicBezTo>
                <a:lnTo>
                  <a:pt x="1195" y="1034"/>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a:extLst>
              <a:ext uri="{FF2B5EF4-FFF2-40B4-BE49-F238E27FC236}">
                <a16:creationId xmlns:a16="http://schemas.microsoft.com/office/drawing/2014/main" id="{B019E51E-8281-52A0-F5F5-379E8DC5C93E}"/>
              </a:ext>
            </a:extLst>
          </p:cNvPr>
          <p:cNvSpPr/>
          <p:nvPr/>
        </p:nvSpPr>
        <p:spPr>
          <a:xfrm>
            <a:off x="4493647" y="882722"/>
            <a:ext cx="423032" cy="423343"/>
          </a:xfrm>
          <a:custGeom>
            <a:avLst/>
            <a:gdLst/>
            <a:ahLst/>
            <a:cxnLst/>
            <a:rect l="l" t="t" r="r" b="b"/>
            <a:pathLst>
              <a:path w="1347" h="1348" extrusionOk="0">
                <a:moveTo>
                  <a:pt x="1318" y="0"/>
                </a:moveTo>
                <a:lnTo>
                  <a:pt x="1294" y="0"/>
                </a:lnTo>
                <a:cubicBezTo>
                  <a:pt x="1284" y="8"/>
                  <a:pt x="1274" y="16"/>
                  <a:pt x="1265" y="25"/>
                </a:cubicBezTo>
                <a:cubicBezTo>
                  <a:pt x="849" y="440"/>
                  <a:pt x="434" y="855"/>
                  <a:pt x="19" y="1271"/>
                </a:cubicBezTo>
                <a:cubicBezTo>
                  <a:pt x="11" y="1278"/>
                  <a:pt x="6" y="1287"/>
                  <a:pt x="0" y="1296"/>
                </a:cubicBezTo>
                <a:lnTo>
                  <a:pt x="0" y="1317"/>
                </a:lnTo>
                <a:cubicBezTo>
                  <a:pt x="6" y="1331"/>
                  <a:pt x="16" y="1341"/>
                  <a:pt x="30" y="1347"/>
                </a:cubicBezTo>
                <a:lnTo>
                  <a:pt x="1316" y="1347"/>
                </a:lnTo>
                <a:cubicBezTo>
                  <a:pt x="1330" y="1341"/>
                  <a:pt x="1341" y="1333"/>
                  <a:pt x="1346" y="1318"/>
                </a:cubicBezTo>
                <a:lnTo>
                  <a:pt x="1346" y="28"/>
                </a:lnTo>
                <a:cubicBezTo>
                  <a:pt x="1341" y="15"/>
                  <a:pt x="1332" y="5"/>
                  <a:pt x="1318" y="0"/>
                </a:cubicBezTo>
                <a:moveTo>
                  <a:pt x="1266" y="138"/>
                </a:moveTo>
                <a:lnTo>
                  <a:pt x="1266" y="317"/>
                </a:lnTo>
                <a:cubicBezTo>
                  <a:pt x="1220" y="310"/>
                  <a:pt x="1178" y="292"/>
                  <a:pt x="1141" y="264"/>
                </a:cubicBezTo>
                <a:cubicBezTo>
                  <a:pt x="1183" y="222"/>
                  <a:pt x="1224" y="180"/>
                  <a:pt x="1266" y="138"/>
                </a:cubicBezTo>
                <a:moveTo>
                  <a:pt x="142" y="1265"/>
                </a:moveTo>
                <a:cubicBezTo>
                  <a:pt x="183" y="1224"/>
                  <a:pt x="224" y="1183"/>
                  <a:pt x="265" y="1142"/>
                </a:cubicBezTo>
                <a:cubicBezTo>
                  <a:pt x="281" y="1159"/>
                  <a:pt x="308" y="1207"/>
                  <a:pt x="317" y="1265"/>
                </a:cubicBezTo>
                <a:lnTo>
                  <a:pt x="142" y="1265"/>
                </a:lnTo>
                <a:moveTo>
                  <a:pt x="1267" y="1265"/>
                </a:moveTo>
                <a:lnTo>
                  <a:pt x="1190" y="1265"/>
                </a:lnTo>
                <a:lnTo>
                  <a:pt x="1190" y="1190"/>
                </a:lnTo>
                <a:lnTo>
                  <a:pt x="1267" y="1190"/>
                </a:lnTo>
                <a:lnTo>
                  <a:pt x="1267" y="1265"/>
                </a:lnTo>
                <a:moveTo>
                  <a:pt x="1267" y="1109"/>
                </a:moveTo>
                <a:cubicBezTo>
                  <a:pt x="1227" y="1109"/>
                  <a:pt x="1188" y="1109"/>
                  <a:pt x="1149" y="1108"/>
                </a:cubicBezTo>
                <a:cubicBezTo>
                  <a:pt x="1130" y="1108"/>
                  <a:pt x="1108" y="1126"/>
                  <a:pt x="1108" y="1149"/>
                </a:cubicBezTo>
                <a:cubicBezTo>
                  <a:pt x="1109" y="1185"/>
                  <a:pt x="1108" y="1220"/>
                  <a:pt x="1108" y="1255"/>
                </a:cubicBezTo>
                <a:lnTo>
                  <a:pt x="1108" y="1265"/>
                </a:lnTo>
                <a:lnTo>
                  <a:pt x="399" y="1265"/>
                </a:lnTo>
                <a:cubicBezTo>
                  <a:pt x="390" y="1197"/>
                  <a:pt x="365" y="1136"/>
                  <a:pt x="322" y="1082"/>
                </a:cubicBezTo>
                <a:cubicBezTo>
                  <a:pt x="324" y="1080"/>
                  <a:pt x="326" y="1077"/>
                  <a:pt x="329" y="1075"/>
                </a:cubicBezTo>
                <a:cubicBezTo>
                  <a:pt x="578" y="826"/>
                  <a:pt x="826" y="577"/>
                  <a:pt x="1075" y="329"/>
                </a:cubicBezTo>
                <a:cubicBezTo>
                  <a:pt x="1079" y="325"/>
                  <a:pt x="1082" y="321"/>
                  <a:pt x="1089" y="326"/>
                </a:cubicBezTo>
                <a:cubicBezTo>
                  <a:pt x="1122" y="353"/>
                  <a:pt x="1160" y="373"/>
                  <a:pt x="1202" y="385"/>
                </a:cubicBezTo>
                <a:cubicBezTo>
                  <a:pt x="1223" y="391"/>
                  <a:pt x="1245" y="395"/>
                  <a:pt x="1267" y="400"/>
                </a:cubicBezTo>
                <a:lnTo>
                  <a:pt x="1267" y="1109"/>
                </a:lnTo>
                <a:moveTo>
                  <a:pt x="1" y="917"/>
                </a:moveTo>
                <a:cubicBezTo>
                  <a:pt x="8" y="951"/>
                  <a:pt x="51" y="953"/>
                  <a:pt x="71" y="933"/>
                </a:cubicBezTo>
                <a:cubicBezTo>
                  <a:pt x="358" y="645"/>
                  <a:pt x="646" y="358"/>
                  <a:pt x="933" y="71"/>
                </a:cubicBezTo>
                <a:cubicBezTo>
                  <a:pt x="950" y="54"/>
                  <a:pt x="953" y="31"/>
                  <a:pt x="937" y="12"/>
                </a:cubicBezTo>
                <a:cubicBezTo>
                  <a:pt x="933" y="7"/>
                  <a:pt x="926" y="4"/>
                  <a:pt x="920" y="0"/>
                </a:cubicBezTo>
                <a:lnTo>
                  <a:pt x="28" y="0"/>
                </a:lnTo>
                <a:cubicBezTo>
                  <a:pt x="14" y="6"/>
                  <a:pt x="4" y="16"/>
                  <a:pt x="0" y="30"/>
                </a:cubicBezTo>
                <a:lnTo>
                  <a:pt x="0" y="916"/>
                </a:lnTo>
                <a:cubicBezTo>
                  <a:pt x="1" y="917"/>
                  <a:pt x="1" y="917"/>
                  <a:pt x="1" y="917"/>
                </a:cubicBezTo>
                <a:moveTo>
                  <a:pt x="82" y="805"/>
                </a:moveTo>
                <a:lnTo>
                  <a:pt x="82" y="710"/>
                </a:lnTo>
                <a:cubicBezTo>
                  <a:pt x="108" y="712"/>
                  <a:pt x="134" y="718"/>
                  <a:pt x="156" y="731"/>
                </a:cubicBezTo>
                <a:lnTo>
                  <a:pt x="82" y="805"/>
                </a:lnTo>
                <a:moveTo>
                  <a:pt x="807" y="80"/>
                </a:moveTo>
                <a:lnTo>
                  <a:pt x="730" y="157"/>
                </a:lnTo>
                <a:cubicBezTo>
                  <a:pt x="726" y="144"/>
                  <a:pt x="721" y="132"/>
                  <a:pt x="717" y="119"/>
                </a:cubicBezTo>
                <a:cubicBezTo>
                  <a:pt x="714" y="107"/>
                  <a:pt x="712" y="94"/>
                  <a:pt x="710" y="80"/>
                </a:cubicBezTo>
                <a:lnTo>
                  <a:pt x="807" y="80"/>
                </a:lnTo>
                <a:moveTo>
                  <a:pt x="82" y="80"/>
                </a:moveTo>
                <a:lnTo>
                  <a:pt x="157" y="80"/>
                </a:lnTo>
                <a:lnTo>
                  <a:pt x="157" y="156"/>
                </a:lnTo>
                <a:lnTo>
                  <a:pt x="82" y="156"/>
                </a:lnTo>
                <a:lnTo>
                  <a:pt x="82" y="80"/>
                </a:lnTo>
                <a:moveTo>
                  <a:pt x="81" y="238"/>
                </a:moveTo>
                <a:lnTo>
                  <a:pt x="91" y="238"/>
                </a:lnTo>
                <a:cubicBezTo>
                  <a:pt x="125" y="238"/>
                  <a:pt x="159" y="238"/>
                  <a:pt x="193" y="238"/>
                </a:cubicBezTo>
                <a:cubicBezTo>
                  <a:pt x="217" y="239"/>
                  <a:pt x="239" y="222"/>
                  <a:pt x="238" y="193"/>
                </a:cubicBezTo>
                <a:cubicBezTo>
                  <a:pt x="237" y="159"/>
                  <a:pt x="238" y="124"/>
                  <a:pt x="238" y="90"/>
                </a:cubicBezTo>
                <a:lnTo>
                  <a:pt x="238" y="80"/>
                </a:lnTo>
                <a:lnTo>
                  <a:pt x="631" y="80"/>
                </a:lnTo>
                <a:cubicBezTo>
                  <a:pt x="631" y="129"/>
                  <a:pt x="645" y="174"/>
                  <a:pt x="672" y="214"/>
                </a:cubicBezTo>
                <a:lnTo>
                  <a:pt x="215" y="672"/>
                </a:lnTo>
                <a:cubicBezTo>
                  <a:pt x="176" y="645"/>
                  <a:pt x="131" y="631"/>
                  <a:pt x="82" y="630"/>
                </a:cubicBezTo>
                <a:cubicBezTo>
                  <a:pt x="81" y="498"/>
                  <a:pt x="81" y="369"/>
                  <a:pt x="81" y="238"/>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a:extLst>
              <a:ext uri="{FF2B5EF4-FFF2-40B4-BE49-F238E27FC236}">
                <a16:creationId xmlns:a16="http://schemas.microsoft.com/office/drawing/2014/main" id="{6C2DBBAB-A005-D0D2-3954-2DF5DF8065A0}"/>
              </a:ext>
            </a:extLst>
          </p:cNvPr>
          <p:cNvSpPr/>
          <p:nvPr/>
        </p:nvSpPr>
        <p:spPr>
          <a:xfrm>
            <a:off x="6983812" y="866397"/>
            <a:ext cx="518400" cy="4560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anga Light"/>
              <a:ea typeface="Changa Light"/>
              <a:cs typeface="Changa Light"/>
              <a:sym typeface="Changa Light"/>
            </a:endParaRPr>
          </a:p>
        </p:txBody>
      </p:sp>
      <p:sp>
        <p:nvSpPr>
          <p:cNvPr id="407" name="Google Shape;407;p41">
            <a:extLst>
              <a:ext uri="{FF2B5EF4-FFF2-40B4-BE49-F238E27FC236}">
                <a16:creationId xmlns:a16="http://schemas.microsoft.com/office/drawing/2014/main" id="{B6B962C4-496C-85F9-A057-A264DB95B32D}"/>
              </a:ext>
            </a:extLst>
          </p:cNvPr>
          <p:cNvSpPr/>
          <p:nvPr/>
        </p:nvSpPr>
        <p:spPr>
          <a:xfrm>
            <a:off x="6988709" y="1253447"/>
            <a:ext cx="66300" cy="66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anga Light"/>
              <a:ea typeface="Changa Light"/>
              <a:cs typeface="Changa Light"/>
              <a:sym typeface="Changa Light"/>
            </a:endParaRPr>
          </a:p>
        </p:txBody>
      </p:sp>
      <p:pic>
        <p:nvPicPr>
          <p:cNvPr id="2" name="Hình ảnh 1" descr="Ảnh có chứa hàng, Phông chữ, thiết kế&#10;&#10;Nội dung do AI tạo ra có thể không chính xác.">
            <a:extLst>
              <a:ext uri="{FF2B5EF4-FFF2-40B4-BE49-F238E27FC236}">
                <a16:creationId xmlns:a16="http://schemas.microsoft.com/office/drawing/2014/main" id="{2956BBA3-3A22-2F45-8125-D4976C552BE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6257818" y="2612525"/>
            <a:ext cx="2162175" cy="2150533"/>
          </a:xfrm>
          <a:prstGeom prst="rect">
            <a:avLst/>
          </a:prstGeom>
        </p:spPr>
      </p:pic>
      <p:pic>
        <p:nvPicPr>
          <p:cNvPr id="3" name="Hình ảnh 2" descr="Ảnh có chứa hàng, Phông chữ&#10;&#10;Nội dung do AI tạo ra có thể không chính xác.">
            <a:extLst>
              <a:ext uri="{FF2B5EF4-FFF2-40B4-BE49-F238E27FC236}">
                <a16:creationId xmlns:a16="http://schemas.microsoft.com/office/drawing/2014/main" id="{89651E8B-68A3-775E-3402-2591F377041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saturation sat="300000"/>
                    </a14:imgEffect>
                  </a14:imgLayer>
                </a14:imgProps>
              </a:ext>
            </a:extLst>
          </a:blip>
          <a:stretch>
            <a:fillRect/>
          </a:stretch>
        </p:blipFill>
        <p:spPr>
          <a:xfrm>
            <a:off x="800629" y="2483244"/>
            <a:ext cx="2314575" cy="2057400"/>
          </a:xfrm>
          <a:prstGeom prst="rect">
            <a:avLst/>
          </a:prstGeom>
        </p:spPr>
      </p:pic>
      <p:pic>
        <p:nvPicPr>
          <p:cNvPr id="4" name="Hình ảnh 3" descr="Ảnh có chứa hàng, Phông chữ&#10;&#10;Nội dung do AI tạo ra có thể không chính xác.">
            <a:extLst>
              <a:ext uri="{FF2B5EF4-FFF2-40B4-BE49-F238E27FC236}">
                <a16:creationId xmlns:a16="http://schemas.microsoft.com/office/drawing/2014/main" id="{C96A8CC9-E764-344A-7341-0A95275EF3C4}"/>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p:blipFill>
        <p:spPr>
          <a:xfrm>
            <a:off x="3582679" y="2483244"/>
            <a:ext cx="2228850" cy="2152650"/>
          </a:xfrm>
          <a:prstGeom prst="rect">
            <a:avLst/>
          </a:prstGeom>
        </p:spPr>
      </p:pic>
    </p:spTree>
    <p:extLst>
      <p:ext uri="{BB962C8B-B14F-4D97-AF65-F5344CB8AC3E}">
        <p14:creationId xmlns:p14="http://schemas.microsoft.com/office/powerpoint/2010/main" val="3087087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grpSp>
        <p:nvGrpSpPr>
          <p:cNvPr id="589" name="Google Shape;589;p52"/>
          <p:cNvGrpSpPr/>
          <p:nvPr/>
        </p:nvGrpSpPr>
        <p:grpSpPr>
          <a:xfrm>
            <a:off x="154174" y="1154501"/>
            <a:ext cx="2693022" cy="2813547"/>
            <a:chOff x="154174" y="1154501"/>
            <a:chExt cx="2693022" cy="2813547"/>
          </a:xfrm>
        </p:grpSpPr>
        <p:pic>
          <p:nvPicPr>
            <p:cNvPr id="590" name="Google Shape;590;p52"/>
            <p:cNvPicPr preferRelativeResize="0"/>
            <p:nvPr/>
          </p:nvPicPr>
          <p:blipFill>
            <a:blip r:embed="rId3">
              <a:alphaModFix/>
            </a:blip>
            <a:stretch>
              <a:fillRect/>
            </a:stretch>
          </p:blipFill>
          <p:spPr>
            <a:xfrm>
              <a:off x="154174" y="1154501"/>
              <a:ext cx="1571801" cy="1516300"/>
            </a:xfrm>
            <a:prstGeom prst="rect">
              <a:avLst/>
            </a:prstGeom>
            <a:noFill/>
            <a:ln>
              <a:noFill/>
            </a:ln>
          </p:spPr>
        </p:pic>
        <p:pic>
          <p:nvPicPr>
            <p:cNvPr id="591" name="Google Shape;591;p52"/>
            <p:cNvPicPr preferRelativeResize="0"/>
            <p:nvPr/>
          </p:nvPicPr>
          <p:blipFill>
            <a:blip r:embed="rId4">
              <a:alphaModFix/>
            </a:blip>
            <a:stretch>
              <a:fillRect/>
            </a:stretch>
          </p:blipFill>
          <p:spPr>
            <a:xfrm rot="-1554865">
              <a:off x="879235" y="2043899"/>
              <a:ext cx="1695757" cy="1635848"/>
            </a:xfrm>
            <a:prstGeom prst="rect">
              <a:avLst/>
            </a:prstGeom>
            <a:noFill/>
            <a:ln>
              <a:noFill/>
            </a:ln>
          </p:spPr>
        </p:pic>
      </p:grpSp>
      <p:sp>
        <p:nvSpPr>
          <p:cNvPr id="592" name="Google Shape;592;p52"/>
          <p:cNvSpPr txBox="1">
            <a:spLocks noGrp="1"/>
          </p:cNvSpPr>
          <p:nvPr>
            <p:ph type="title"/>
          </p:nvPr>
        </p:nvSpPr>
        <p:spPr>
          <a:xfrm>
            <a:off x="3669759" y="1755600"/>
            <a:ext cx="5944097" cy="687600"/>
          </a:xfrm>
          <a:prstGeom prst="rect">
            <a:avLst/>
          </a:prstGeom>
        </p:spPr>
        <p:txBody>
          <a:bodyPr spcFirstLastPara="1" wrap="square" lIns="91425" tIns="91425" rIns="91425" bIns="91425" anchor="b" anchorCtr="0">
            <a:noAutofit/>
          </a:bodyPr>
          <a:lstStyle/>
          <a:p>
            <a:r>
              <a:rPr lang="en" sz="2500">
                <a:latin typeface="Kodchasan" panose="00000500000000000000" pitchFamily="2" charset="-34"/>
                <a:cs typeface="Kodchasan" panose="00000500000000000000" pitchFamily="2" charset="-34"/>
              </a:rPr>
              <a:t>Phép tịnh tiến (Transation)</a:t>
            </a:r>
            <a:r>
              <a:rPr lang="en">
                <a:latin typeface="Cambria"/>
              </a:rPr>
              <a:t> </a:t>
            </a:r>
            <a:endParaRPr lang="vi-VN" err="1">
              <a:latin typeface="Cambria"/>
            </a:endParaRPr>
          </a:p>
        </p:txBody>
      </p:sp>
      <p:sp>
        <p:nvSpPr>
          <p:cNvPr id="593" name="Google Shape;593;p52"/>
          <p:cNvSpPr txBox="1">
            <a:spLocks noGrp="1"/>
          </p:cNvSpPr>
          <p:nvPr>
            <p:ph type="subTitle" idx="1"/>
          </p:nvPr>
        </p:nvSpPr>
        <p:spPr>
          <a:xfrm>
            <a:off x="4532575" y="2443050"/>
            <a:ext cx="3593400" cy="957900"/>
          </a:xfrm>
          <a:prstGeom prst="rect">
            <a:avLst/>
          </a:prstGeom>
        </p:spPr>
        <p:txBody>
          <a:bodyPr spcFirstLastPara="1" wrap="square" lIns="91425" tIns="91425" rIns="91425" bIns="91425" anchor="t" anchorCtr="0">
            <a:noAutofit/>
          </a:bodyPr>
          <a:lstStyle/>
          <a:p>
            <a:pPr marL="0" indent="0">
              <a:lnSpc>
                <a:spcPct val="114999"/>
              </a:lnSpc>
            </a:pPr>
            <a:r>
              <a:rPr lang="en" err="1">
                <a:latin typeface="Cambria"/>
              </a:rPr>
              <a:t>Phép</a:t>
            </a:r>
            <a:r>
              <a:rPr lang="en">
                <a:latin typeface="Cambria"/>
              </a:rPr>
              <a:t> </a:t>
            </a:r>
            <a:r>
              <a:rPr lang="en" err="1">
                <a:latin typeface="Cambria"/>
              </a:rPr>
              <a:t>tịnh</a:t>
            </a:r>
            <a:r>
              <a:rPr lang="en">
                <a:latin typeface="Cambria"/>
              </a:rPr>
              <a:t> </a:t>
            </a:r>
            <a:r>
              <a:rPr lang="en" err="1">
                <a:latin typeface="Cambria"/>
              </a:rPr>
              <a:t>tiến</a:t>
            </a:r>
            <a:r>
              <a:rPr lang="en">
                <a:latin typeface="Cambria"/>
              </a:rPr>
              <a:t> ( </a:t>
            </a:r>
            <a:r>
              <a:rPr lang="en" err="1">
                <a:latin typeface="Cambria"/>
              </a:rPr>
              <a:t>transation</a:t>
            </a:r>
            <a:r>
              <a:rPr lang="en">
                <a:latin typeface="Cambria"/>
              </a:rPr>
              <a:t>) </a:t>
            </a:r>
            <a:r>
              <a:rPr lang="en" err="1">
                <a:latin typeface="Cambria"/>
              </a:rPr>
              <a:t>là</a:t>
            </a:r>
            <a:r>
              <a:rPr lang="en">
                <a:latin typeface="Cambria"/>
              </a:rPr>
              <a:t> </a:t>
            </a:r>
            <a:r>
              <a:rPr lang="en" err="1">
                <a:latin typeface="Cambria"/>
              </a:rPr>
              <a:t>phép</a:t>
            </a:r>
            <a:r>
              <a:rPr lang="en">
                <a:latin typeface="Cambria"/>
              </a:rPr>
              <a:t> </a:t>
            </a:r>
            <a:r>
              <a:rPr lang="en" err="1">
                <a:latin typeface="Cambria"/>
              </a:rPr>
              <a:t>biến</a:t>
            </a:r>
            <a:r>
              <a:rPr lang="en">
                <a:latin typeface="Cambria"/>
              </a:rPr>
              <a:t> </a:t>
            </a:r>
            <a:r>
              <a:rPr lang="en" err="1">
                <a:latin typeface="Cambria"/>
              </a:rPr>
              <a:t>đổi</a:t>
            </a:r>
            <a:r>
              <a:rPr lang="en">
                <a:latin typeface="Cambria"/>
              </a:rPr>
              <a:t> </a:t>
            </a:r>
            <a:r>
              <a:rPr lang="en" err="1">
                <a:latin typeface="Cambria"/>
              </a:rPr>
              <a:t>cho</a:t>
            </a:r>
            <a:r>
              <a:rPr lang="en">
                <a:latin typeface="Cambria"/>
              </a:rPr>
              <a:t> </a:t>
            </a:r>
            <a:r>
              <a:rPr lang="en" err="1">
                <a:latin typeface="Cambria"/>
              </a:rPr>
              <a:t>phép</a:t>
            </a:r>
            <a:r>
              <a:rPr lang="en">
                <a:latin typeface="Cambria"/>
              </a:rPr>
              <a:t> </a:t>
            </a:r>
            <a:r>
              <a:rPr lang="en" err="1">
                <a:latin typeface="Cambria"/>
              </a:rPr>
              <a:t>địch</a:t>
            </a:r>
            <a:r>
              <a:rPr lang="en">
                <a:latin typeface="Cambria"/>
              </a:rPr>
              <a:t> 1 </a:t>
            </a:r>
            <a:r>
              <a:rPr lang="en" err="1">
                <a:latin typeface="Cambria"/>
              </a:rPr>
              <a:t>điếm</a:t>
            </a:r>
            <a:r>
              <a:rPr lang="en">
                <a:latin typeface="Cambria"/>
              </a:rPr>
              <a:t> ( </a:t>
            </a:r>
            <a:r>
              <a:rPr lang="en" err="1">
                <a:latin typeface="Cambria"/>
              </a:rPr>
              <a:t>hoặc</a:t>
            </a:r>
            <a:r>
              <a:rPr lang="en">
                <a:latin typeface="Cambria"/>
              </a:rPr>
              <a:t> </a:t>
            </a:r>
            <a:r>
              <a:rPr lang="en" err="1">
                <a:latin typeface="Cambria"/>
              </a:rPr>
              <a:t>hình</a:t>
            </a:r>
            <a:r>
              <a:rPr lang="en">
                <a:latin typeface="Cambria"/>
              </a:rPr>
              <a:t>) </a:t>
            </a:r>
            <a:r>
              <a:rPr lang="en" err="1">
                <a:latin typeface="Cambria"/>
              </a:rPr>
              <a:t>theo</a:t>
            </a:r>
            <a:r>
              <a:rPr lang="en">
                <a:latin typeface="Cambria"/>
              </a:rPr>
              <a:t> vector </a:t>
            </a:r>
            <a:r>
              <a:rPr lang="en" err="1">
                <a:latin typeface="Cambria"/>
              </a:rPr>
              <a:t>nhất</a:t>
            </a:r>
            <a:r>
              <a:rPr lang="en">
                <a:latin typeface="Cambria"/>
              </a:rPr>
              <a:t> </a:t>
            </a:r>
            <a:r>
              <a:rPr lang="en" err="1">
                <a:latin typeface="Cambria"/>
              </a:rPr>
              <a:t>định</a:t>
            </a:r>
            <a:r>
              <a:rPr lang="en">
                <a:latin typeface="Cambria"/>
              </a:rPr>
              <a:t>.</a:t>
            </a:r>
          </a:p>
          <a:p>
            <a:pPr marL="0" indent="0">
              <a:lnSpc>
                <a:spcPct val="114999"/>
              </a:lnSpc>
            </a:pPr>
            <a:endParaRPr lang="en">
              <a:latin typeface="Cambria"/>
            </a:endParaRPr>
          </a:p>
        </p:txBody>
      </p:sp>
      <p:sp>
        <p:nvSpPr>
          <p:cNvPr id="599" name="Google Shape;599;p52"/>
          <p:cNvSpPr/>
          <p:nvPr/>
        </p:nvSpPr>
        <p:spPr>
          <a:xfrm>
            <a:off x="1618275" y="891925"/>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nvGrpSpPr>
          <p:cNvPr id="600" name="Google Shape;600;p52"/>
          <p:cNvGrpSpPr/>
          <p:nvPr/>
        </p:nvGrpSpPr>
        <p:grpSpPr>
          <a:xfrm>
            <a:off x="638315" y="785411"/>
            <a:ext cx="596829" cy="596829"/>
            <a:chOff x="6357825" y="1432425"/>
            <a:chExt cx="462300" cy="462300"/>
          </a:xfrm>
        </p:grpSpPr>
        <p:sp>
          <p:nvSpPr>
            <p:cNvPr id="601" name="Google Shape;601;p52"/>
            <p:cNvSpPr/>
            <p:nvPr/>
          </p:nvSpPr>
          <p:spPr>
            <a:xfrm>
              <a:off x="6357825" y="1508625"/>
              <a:ext cx="386100" cy="386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602" name="Google Shape;602;p52"/>
            <p:cNvSpPr/>
            <p:nvPr/>
          </p:nvSpPr>
          <p:spPr>
            <a:xfrm>
              <a:off x="6434025" y="1432425"/>
              <a:ext cx="386100" cy="386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pic>
        <p:nvPicPr>
          <p:cNvPr id="2" name="Hình ảnh 1" descr="Ảnh có chứa bản phác thảo, hình vẽ, biểu đồ, Nghệ thuật vẽ nét đơn&#10;&#10;Nội dung do AI tạo ra có thể không chính xác.">
            <a:extLst>
              <a:ext uri="{FF2B5EF4-FFF2-40B4-BE49-F238E27FC236}">
                <a16:creationId xmlns:a16="http://schemas.microsoft.com/office/drawing/2014/main" id="{4296E23F-1A19-4FB5-BAC8-DD1688848FA7}"/>
              </a:ext>
            </a:extLst>
          </p:cNvPr>
          <p:cNvPicPr>
            <a:picLocks noChangeAspect="1"/>
          </p:cNvPicPr>
          <p:nvPr/>
        </p:nvPicPr>
        <p:blipFill>
          <a:blip r:embed="rId5"/>
          <a:stretch>
            <a:fillRect/>
          </a:stretch>
        </p:blipFill>
        <p:spPr>
          <a:xfrm>
            <a:off x="-241540" y="785724"/>
            <a:ext cx="4688456" cy="3313261"/>
          </a:xfrm>
          <a:prstGeom prst="rect">
            <a:avLst/>
          </a:prstGeom>
          <a:ln>
            <a:solidFill>
              <a:schemeClr val="accent2"/>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36"/>
          <p:cNvSpPr txBox="1">
            <a:spLocks noGrp="1"/>
          </p:cNvSpPr>
          <p:nvPr>
            <p:ph type="subTitle" idx="1"/>
          </p:nvPr>
        </p:nvSpPr>
        <p:spPr>
          <a:xfrm>
            <a:off x="947900" y="788222"/>
            <a:ext cx="4885883" cy="8069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Kodchasan" panose="00000500000000000000" pitchFamily="2" charset="-34"/>
                <a:cs typeface="Kodchasan" panose="00000500000000000000" pitchFamily="2" charset="-34"/>
              </a:rPr>
              <a:t>Tổng quan hình học 3D</a:t>
            </a:r>
            <a:endParaRPr lang="en" sz="3200"/>
          </a:p>
        </p:txBody>
      </p:sp>
      <p:grpSp>
        <p:nvGrpSpPr>
          <p:cNvPr id="323" name="Google Shape;323;p36"/>
          <p:cNvGrpSpPr/>
          <p:nvPr/>
        </p:nvGrpSpPr>
        <p:grpSpPr>
          <a:xfrm>
            <a:off x="7665784" y="67678"/>
            <a:ext cx="1478216" cy="1970493"/>
            <a:chOff x="5870525" y="460916"/>
            <a:chExt cx="3273473" cy="4363608"/>
          </a:xfrm>
        </p:grpSpPr>
        <p:pic>
          <p:nvPicPr>
            <p:cNvPr id="324" name="Google Shape;324;p36"/>
            <p:cNvPicPr preferRelativeResize="0"/>
            <p:nvPr/>
          </p:nvPicPr>
          <p:blipFill rotWithShape="1">
            <a:blip r:embed="rId3">
              <a:alphaModFix/>
            </a:blip>
            <a:srcRect r="36712"/>
            <a:stretch/>
          </p:blipFill>
          <p:spPr>
            <a:xfrm>
              <a:off x="7586008" y="1468675"/>
              <a:ext cx="1557990" cy="2374751"/>
            </a:xfrm>
            <a:prstGeom prst="rect">
              <a:avLst/>
            </a:prstGeom>
            <a:noFill/>
            <a:ln>
              <a:noFill/>
            </a:ln>
          </p:spPr>
        </p:pic>
        <p:pic>
          <p:nvPicPr>
            <p:cNvPr id="325" name="Google Shape;325;p36"/>
            <p:cNvPicPr preferRelativeResize="0"/>
            <p:nvPr/>
          </p:nvPicPr>
          <p:blipFill>
            <a:blip r:embed="rId4">
              <a:alphaModFix/>
            </a:blip>
            <a:stretch>
              <a:fillRect/>
            </a:stretch>
          </p:blipFill>
          <p:spPr>
            <a:xfrm rot="-1530761">
              <a:off x="6088845" y="3268779"/>
              <a:ext cx="1373134" cy="1324617"/>
            </a:xfrm>
            <a:prstGeom prst="rect">
              <a:avLst/>
            </a:prstGeom>
            <a:noFill/>
            <a:ln>
              <a:noFill/>
            </a:ln>
          </p:spPr>
        </p:pic>
        <p:pic>
          <p:nvPicPr>
            <p:cNvPr id="326" name="Google Shape;326;p36"/>
            <p:cNvPicPr preferRelativeResize="0"/>
            <p:nvPr/>
          </p:nvPicPr>
          <p:blipFill>
            <a:blip r:embed="rId5">
              <a:alphaModFix/>
            </a:blip>
            <a:stretch>
              <a:fillRect/>
            </a:stretch>
          </p:blipFill>
          <p:spPr>
            <a:xfrm rot="8783991">
              <a:off x="6268539" y="891087"/>
              <a:ext cx="1868747" cy="1040275"/>
            </a:xfrm>
            <a:prstGeom prst="rect">
              <a:avLst/>
            </a:prstGeom>
            <a:noFill/>
            <a:ln>
              <a:noFill/>
            </a:ln>
          </p:spPr>
        </p:pic>
      </p:grpSp>
      <p:sp>
        <p:nvSpPr>
          <p:cNvPr id="327" name="Google Shape;327;p36"/>
          <p:cNvSpPr/>
          <p:nvPr/>
        </p:nvSpPr>
        <p:spPr>
          <a:xfrm>
            <a:off x="5571675" y="340399"/>
            <a:ext cx="524216" cy="484801"/>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rot="5400000">
            <a:off x="7017777" y="2482810"/>
            <a:ext cx="177900" cy="177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29" name="Google Shape;329;p36"/>
          <p:cNvSpPr/>
          <p:nvPr/>
        </p:nvSpPr>
        <p:spPr>
          <a:xfrm>
            <a:off x="8067775" y="3542299"/>
            <a:ext cx="596861" cy="726474"/>
          </a:xfrm>
          <a:custGeom>
            <a:avLst/>
            <a:gdLst/>
            <a:ahLst/>
            <a:cxnLst/>
            <a:rect l="l" t="t" r="r" b="b"/>
            <a:pathLst>
              <a:path w="1865" h="2270" extrusionOk="0">
                <a:moveTo>
                  <a:pt x="1745" y="608"/>
                </a:moveTo>
                <a:cubicBezTo>
                  <a:pt x="1745" y="607"/>
                  <a:pt x="1745" y="606"/>
                  <a:pt x="1744" y="605"/>
                </a:cubicBezTo>
                <a:cubicBezTo>
                  <a:pt x="1744" y="602"/>
                  <a:pt x="1743" y="600"/>
                  <a:pt x="1742" y="598"/>
                </a:cubicBezTo>
                <a:cubicBezTo>
                  <a:pt x="1740" y="596"/>
                  <a:pt x="1739" y="594"/>
                  <a:pt x="1738" y="593"/>
                </a:cubicBezTo>
                <a:cubicBezTo>
                  <a:pt x="1737" y="591"/>
                  <a:pt x="1735" y="590"/>
                  <a:pt x="1733" y="588"/>
                </a:cubicBezTo>
                <a:cubicBezTo>
                  <a:pt x="1732" y="586"/>
                  <a:pt x="1730" y="585"/>
                  <a:pt x="1728" y="584"/>
                </a:cubicBezTo>
                <a:cubicBezTo>
                  <a:pt x="1727" y="583"/>
                  <a:pt x="1726" y="582"/>
                  <a:pt x="1725" y="582"/>
                </a:cubicBezTo>
                <a:lnTo>
                  <a:pt x="507" y="4"/>
                </a:lnTo>
                <a:cubicBezTo>
                  <a:pt x="506" y="3"/>
                  <a:pt x="505" y="3"/>
                  <a:pt x="504" y="3"/>
                </a:cubicBezTo>
                <a:cubicBezTo>
                  <a:pt x="501" y="2"/>
                  <a:pt x="499" y="1"/>
                  <a:pt x="497" y="1"/>
                </a:cubicBezTo>
                <a:cubicBezTo>
                  <a:pt x="494" y="1"/>
                  <a:pt x="492" y="0"/>
                  <a:pt x="490" y="0"/>
                </a:cubicBezTo>
                <a:cubicBezTo>
                  <a:pt x="489" y="0"/>
                  <a:pt x="488" y="0"/>
                  <a:pt x="487" y="0"/>
                </a:cubicBezTo>
                <a:cubicBezTo>
                  <a:pt x="485" y="0"/>
                  <a:pt x="485" y="1"/>
                  <a:pt x="483" y="1"/>
                </a:cubicBezTo>
                <a:cubicBezTo>
                  <a:pt x="481" y="2"/>
                  <a:pt x="479" y="2"/>
                  <a:pt x="477" y="3"/>
                </a:cubicBezTo>
                <a:cubicBezTo>
                  <a:pt x="475" y="4"/>
                  <a:pt x="473" y="5"/>
                  <a:pt x="471" y="6"/>
                </a:cubicBezTo>
                <a:cubicBezTo>
                  <a:pt x="470" y="7"/>
                  <a:pt x="468" y="9"/>
                  <a:pt x="466" y="10"/>
                </a:cubicBezTo>
                <a:cubicBezTo>
                  <a:pt x="465" y="12"/>
                  <a:pt x="464" y="14"/>
                  <a:pt x="463" y="16"/>
                </a:cubicBezTo>
                <a:cubicBezTo>
                  <a:pt x="462" y="16"/>
                  <a:pt x="461" y="17"/>
                  <a:pt x="461" y="18"/>
                </a:cubicBezTo>
                <a:lnTo>
                  <a:pt x="2" y="984"/>
                </a:lnTo>
                <a:cubicBezTo>
                  <a:pt x="2" y="985"/>
                  <a:pt x="2" y="986"/>
                  <a:pt x="2" y="987"/>
                </a:cubicBezTo>
                <a:cubicBezTo>
                  <a:pt x="1" y="989"/>
                  <a:pt x="0" y="991"/>
                  <a:pt x="0" y="993"/>
                </a:cubicBezTo>
                <a:cubicBezTo>
                  <a:pt x="0" y="996"/>
                  <a:pt x="0" y="998"/>
                  <a:pt x="0" y="1000"/>
                </a:cubicBezTo>
                <a:cubicBezTo>
                  <a:pt x="0" y="1001"/>
                  <a:pt x="0" y="1002"/>
                  <a:pt x="0" y="1003"/>
                </a:cubicBezTo>
                <a:lnTo>
                  <a:pt x="118" y="1661"/>
                </a:lnTo>
                <a:cubicBezTo>
                  <a:pt x="118" y="1662"/>
                  <a:pt x="119" y="1664"/>
                  <a:pt x="119" y="1666"/>
                </a:cubicBezTo>
                <a:cubicBezTo>
                  <a:pt x="120" y="1666"/>
                  <a:pt x="120" y="1667"/>
                  <a:pt x="120" y="1668"/>
                </a:cubicBezTo>
                <a:cubicBezTo>
                  <a:pt x="122" y="1671"/>
                  <a:pt x="124" y="1675"/>
                  <a:pt x="126" y="1678"/>
                </a:cubicBezTo>
                <a:cubicBezTo>
                  <a:pt x="127" y="1678"/>
                  <a:pt x="128" y="1679"/>
                  <a:pt x="128" y="1680"/>
                </a:cubicBezTo>
                <a:cubicBezTo>
                  <a:pt x="131" y="1682"/>
                  <a:pt x="135" y="1685"/>
                  <a:pt x="139" y="1687"/>
                </a:cubicBezTo>
                <a:lnTo>
                  <a:pt x="1357" y="2265"/>
                </a:lnTo>
                <a:cubicBezTo>
                  <a:pt x="1360" y="2267"/>
                  <a:pt x="1365" y="2267"/>
                  <a:pt x="1369" y="2268"/>
                </a:cubicBezTo>
                <a:cubicBezTo>
                  <a:pt x="1370" y="2268"/>
                  <a:pt x="1371" y="2268"/>
                  <a:pt x="1373" y="2268"/>
                </a:cubicBezTo>
                <a:cubicBezTo>
                  <a:pt x="1374" y="2268"/>
                  <a:pt x="1375" y="2269"/>
                  <a:pt x="1377" y="2268"/>
                </a:cubicBezTo>
                <a:cubicBezTo>
                  <a:pt x="1378" y="2268"/>
                  <a:pt x="1379" y="2268"/>
                  <a:pt x="1380" y="2267"/>
                </a:cubicBezTo>
                <a:cubicBezTo>
                  <a:pt x="1382" y="2267"/>
                  <a:pt x="1384" y="2266"/>
                  <a:pt x="1387" y="2265"/>
                </a:cubicBezTo>
                <a:cubicBezTo>
                  <a:pt x="1389" y="2264"/>
                  <a:pt x="1391" y="2263"/>
                  <a:pt x="1392" y="2262"/>
                </a:cubicBezTo>
                <a:cubicBezTo>
                  <a:pt x="1394" y="2261"/>
                  <a:pt x="1395" y="2260"/>
                  <a:pt x="1397" y="2258"/>
                </a:cubicBezTo>
                <a:cubicBezTo>
                  <a:pt x="1399" y="2257"/>
                  <a:pt x="1400" y="2255"/>
                  <a:pt x="1401" y="2253"/>
                </a:cubicBezTo>
                <a:cubicBezTo>
                  <a:pt x="1402" y="2252"/>
                  <a:pt x="1403" y="2251"/>
                  <a:pt x="1403" y="2250"/>
                </a:cubicBezTo>
                <a:lnTo>
                  <a:pt x="1861" y="1284"/>
                </a:lnTo>
                <a:cubicBezTo>
                  <a:pt x="1862" y="1283"/>
                  <a:pt x="1862" y="1282"/>
                  <a:pt x="1862" y="1281"/>
                </a:cubicBezTo>
                <a:cubicBezTo>
                  <a:pt x="1863" y="1279"/>
                  <a:pt x="1863" y="1277"/>
                  <a:pt x="1864" y="1275"/>
                </a:cubicBezTo>
                <a:cubicBezTo>
                  <a:pt x="1864" y="1273"/>
                  <a:pt x="1864" y="1270"/>
                  <a:pt x="1864" y="1268"/>
                </a:cubicBezTo>
                <a:cubicBezTo>
                  <a:pt x="1864" y="1267"/>
                  <a:pt x="1864" y="1266"/>
                  <a:pt x="1864" y="1265"/>
                </a:cubicBezTo>
                <a:lnTo>
                  <a:pt x="1745" y="608"/>
                </a:lnTo>
                <a:moveTo>
                  <a:pt x="1664" y="626"/>
                </a:moveTo>
                <a:lnTo>
                  <a:pt x="1460" y="1057"/>
                </a:lnTo>
                <a:lnTo>
                  <a:pt x="642" y="669"/>
                </a:lnTo>
                <a:lnTo>
                  <a:pt x="538" y="92"/>
                </a:lnTo>
                <a:lnTo>
                  <a:pt x="1664" y="626"/>
                </a:lnTo>
                <a:moveTo>
                  <a:pt x="1431" y="1117"/>
                </a:moveTo>
                <a:lnTo>
                  <a:pt x="1234" y="1533"/>
                </a:lnTo>
                <a:lnTo>
                  <a:pt x="432" y="1152"/>
                </a:lnTo>
                <a:lnTo>
                  <a:pt x="629" y="736"/>
                </a:lnTo>
                <a:lnTo>
                  <a:pt x="1431" y="1117"/>
                </a:lnTo>
                <a:moveTo>
                  <a:pt x="478" y="148"/>
                </a:moveTo>
                <a:lnTo>
                  <a:pt x="574" y="685"/>
                </a:lnTo>
                <a:lnTo>
                  <a:pt x="367" y="1121"/>
                </a:lnTo>
                <a:lnTo>
                  <a:pt x="81" y="985"/>
                </a:lnTo>
                <a:lnTo>
                  <a:pt x="478" y="148"/>
                </a:lnTo>
                <a:moveTo>
                  <a:pt x="80" y="1058"/>
                </a:moveTo>
                <a:lnTo>
                  <a:pt x="339" y="1181"/>
                </a:lnTo>
                <a:lnTo>
                  <a:pt x="167" y="1543"/>
                </a:lnTo>
                <a:lnTo>
                  <a:pt x="80" y="1058"/>
                </a:lnTo>
                <a:moveTo>
                  <a:pt x="198" y="1643"/>
                </a:moveTo>
                <a:lnTo>
                  <a:pt x="403" y="1211"/>
                </a:lnTo>
                <a:lnTo>
                  <a:pt x="1221" y="1599"/>
                </a:lnTo>
                <a:lnTo>
                  <a:pt x="1325" y="2177"/>
                </a:lnTo>
                <a:lnTo>
                  <a:pt x="198" y="1643"/>
                </a:lnTo>
                <a:moveTo>
                  <a:pt x="1385" y="2121"/>
                </a:moveTo>
                <a:lnTo>
                  <a:pt x="1289" y="1584"/>
                </a:lnTo>
                <a:lnTo>
                  <a:pt x="1496" y="1148"/>
                </a:lnTo>
                <a:lnTo>
                  <a:pt x="1782" y="1283"/>
                </a:lnTo>
                <a:lnTo>
                  <a:pt x="1385" y="2121"/>
                </a:lnTo>
                <a:moveTo>
                  <a:pt x="1524" y="1088"/>
                </a:moveTo>
                <a:lnTo>
                  <a:pt x="1696" y="726"/>
                </a:lnTo>
                <a:lnTo>
                  <a:pt x="1783" y="1211"/>
                </a:lnTo>
                <a:lnTo>
                  <a:pt x="1524" y="108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0" name="Google Shape;330;p36"/>
          <p:cNvSpPr/>
          <p:nvPr/>
        </p:nvSpPr>
        <p:spPr>
          <a:xfrm>
            <a:off x="6443175" y="875025"/>
            <a:ext cx="177900" cy="177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31" name="Google Shape;331;p36"/>
          <p:cNvSpPr/>
          <p:nvPr/>
        </p:nvSpPr>
        <p:spPr>
          <a:xfrm>
            <a:off x="7528235" y="2817313"/>
            <a:ext cx="275100" cy="275100"/>
          </a:xfrm>
          <a:prstGeom prst="flowChartMagneticDrum">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 name="Google Shape;356;p38">
            <a:extLst>
              <a:ext uri="{FF2B5EF4-FFF2-40B4-BE49-F238E27FC236}">
                <a16:creationId xmlns:a16="http://schemas.microsoft.com/office/drawing/2014/main" id="{2C6AE708-4265-07A8-1BF2-D28E34658BFC}"/>
              </a:ext>
            </a:extLst>
          </p:cNvPr>
          <p:cNvSpPr txBox="1">
            <a:spLocks/>
          </p:cNvSpPr>
          <p:nvPr/>
        </p:nvSpPr>
        <p:spPr>
          <a:xfrm>
            <a:off x="947900" y="1875233"/>
            <a:ext cx="5275220" cy="121515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14999"/>
              </a:lnSpc>
              <a:buFont typeface="Courier New" panose="02070309020205020404" pitchFamily="49" charset="0"/>
              <a:buChar char="o"/>
            </a:pPr>
            <a:r>
              <a:rPr lang="en">
                <a:latin typeface="Cambria"/>
              </a:rPr>
              <a:t>Hình học 3D (ba chiều) là nhánh của hình học nghiên cứu các đối tượng có ba chiều: </a:t>
            </a:r>
            <a:r>
              <a:rPr lang="en" b="1">
                <a:latin typeface="Cambria"/>
              </a:rPr>
              <a:t>chiều dài, chiều rộng và chiều cao</a:t>
            </a:r>
            <a:r>
              <a:rPr lang="en">
                <a:latin typeface="Cambria"/>
              </a:rPr>
              <a:t> (hoặc độ sâu). Đây là nền tảng quan trọng trong toán học, vật lý, kiến trúc, đồ họa máy tính và nhiều lĩnh vực kỹ thuật.</a:t>
            </a:r>
          </a:p>
        </p:txBody>
      </p:sp>
      <p:sp>
        <p:nvSpPr>
          <p:cNvPr id="5" name="TextBox 4">
            <a:extLst>
              <a:ext uri="{FF2B5EF4-FFF2-40B4-BE49-F238E27FC236}">
                <a16:creationId xmlns:a16="http://schemas.microsoft.com/office/drawing/2014/main" id="{2871C214-1103-7E68-E9CE-9341E0CFE0C9}"/>
              </a:ext>
            </a:extLst>
          </p:cNvPr>
          <p:cNvSpPr txBox="1"/>
          <p:nvPr/>
        </p:nvSpPr>
        <p:spPr>
          <a:xfrm>
            <a:off x="947900" y="3090387"/>
            <a:ext cx="5275220" cy="814518"/>
          </a:xfrm>
          <a:prstGeom prst="rect">
            <a:avLst/>
          </a:prstGeom>
          <a:noFill/>
        </p:spPr>
        <p:txBody>
          <a:bodyPr wrap="square">
            <a:spAutoFit/>
          </a:bodyPr>
          <a:lstStyle/>
          <a:p>
            <a:pPr marL="285750" indent="-285750" algn="just">
              <a:lnSpc>
                <a:spcPct val="114999"/>
              </a:lnSpc>
              <a:buFont typeface="Courier New" panose="02070309020205020404" pitchFamily="49" charset="0"/>
              <a:buChar char="o"/>
            </a:pPr>
            <a:r>
              <a:rPr lang="en">
                <a:solidFill>
                  <a:srgbClr val="404040"/>
                </a:solidFill>
                <a:latin typeface="Cambria"/>
              </a:rPr>
              <a:t>Hình học 3D không chỉ nghiên cứu các đối tượng tĩnh mà còn khám phá mối quan hệ không gian giữa chúng, bao gồm khoảng cách, góc, sự giao nhau và các phép biến hình.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BCB5E903-F251-ED78-EB45-DC74876408EB}"/>
            </a:ext>
          </a:extLst>
        </p:cNvPr>
        <p:cNvGrpSpPr/>
        <p:nvPr/>
      </p:nvGrpSpPr>
      <p:grpSpPr>
        <a:xfrm>
          <a:off x="0" y="0"/>
          <a:ext cx="0" cy="0"/>
          <a:chOff x="0" y="0"/>
          <a:chExt cx="0" cy="0"/>
        </a:xfrm>
      </p:grpSpPr>
      <p:pic>
        <p:nvPicPr>
          <p:cNvPr id="4" name="Hình ảnh 3" descr="Ảnh có chứa Phông chữ, văn bản, hàng, biểu đồ&#10;&#10;Nội dung do AI tạo ra có thể không chính xác.">
            <a:extLst>
              <a:ext uri="{FF2B5EF4-FFF2-40B4-BE49-F238E27FC236}">
                <a16:creationId xmlns:a16="http://schemas.microsoft.com/office/drawing/2014/main" id="{776CFC26-7F2A-405D-D9A4-BF23C74A0168}"/>
              </a:ext>
            </a:extLst>
          </p:cNvPr>
          <p:cNvPicPr>
            <a:picLocks noChangeAspect="1"/>
          </p:cNvPicPr>
          <p:nvPr/>
        </p:nvPicPr>
        <p:blipFill>
          <a:blip r:embed="rId3"/>
          <a:stretch>
            <a:fillRect/>
          </a:stretch>
        </p:blipFill>
        <p:spPr>
          <a:xfrm>
            <a:off x="1649712" y="3219989"/>
            <a:ext cx="5305425" cy="1162050"/>
          </a:xfrm>
          <a:prstGeom prst="rect">
            <a:avLst/>
          </a:prstGeom>
        </p:spPr>
      </p:pic>
      <p:grpSp>
        <p:nvGrpSpPr>
          <p:cNvPr id="351" name="Google Shape;351;p38">
            <a:extLst>
              <a:ext uri="{FF2B5EF4-FFF2-40B4-BE49-F238E27FC236}">
                <a16:creationId xmlns:a16="http://schemas.microsoft.com/office/drawing/2014/main" id="{5C98208A-4263-E690-8891-BA88D3132A96}"/>
              </a:ext>
            </a:extLst>
          </p:cNvPr>
          <p:cNvGrpSpPr/>
          <p:nvPr/>
        </p:nvGrpSpPr>
        <p:grpSpPr>
          <a:xfrm>
            <a:off x="6563634" y="3209573"/>
            <a:ext cx="3520839" cy="2061223"/>
            <a:chOff x="6563634" y="3209573"/>
            <a:chExt cx="3520839" cy="2061223"/>
          </a:xfrm>
        </p:grpSpPr>
        <p:pic>
          <p:nvPicPr>
            <p:cNvPr id="352" name="Google Shape;352;p38">
              <a:extLst>
                <a:ext uri="{FF2B5EF4-FFF2-40B4-BE49-F238E27FC236}">
                  <a16:creationId xmlns:a16="http://schemas.microsoft.com/office/drawing/2014/main" id="{50F7528D-18CA-D1F9-8B53-0A50BB1A6014}"/>
                </a:ext>
              </a:extLst>
            </p:cNvPr>
            <p:cNvPicPr preferRelativeResize="0"/>
            <p:nvPr/>
          </p:nvPicPr>
          <p:blipFill>
            <a:blip r:embed="rId4">
              <a:alphaModFix/>
            </a:blip>
            <a:stretch>
              <a:fillRect/>
            </a:stretch>
          </p:blipFill>
          <p:spPr>
            <a:xfrm rot="541946">
              <a:off x="6670476" y="3676847"/>
              <a:ext cx="1536775" cy="1482508"/>
            </a:xfrm>
            <a:prstGeom prst="rect">
              <a:avLst/>
            </a:prstGeom>
            <a:noFill/>
            <a:ln>
              <a:noFill/>
            </a:ln>
          </p:spPr>
        </p:pic>
        <p:pic>
          <p:nvPicPr>
            <p:cNvPr id="353" name="Google Shape;353;p38">
              <a:extLst>
                <a:ext uri="{FF2B5EF4-FFF2-40B4-BE49-F238E27FC236}">
                  <a16:creationId xmlns:a16="http://schemas.microsoft.com/office/drawing/2014/main" id="{C01CE30C-B914-FC4B-CF99-85D17660146C}"/>
                </a:ext>
              </a:extLst>
            </p:cNvPr>
            <p:cNvPicPr preferRelativeResize="0"/>
            <p:nvPr/>
          </p:nvPicPr>
          <p:blipFill>
            <a:blip r:embed="rId5">
              <a:alphaModFix/>
            </a:blip>
            <a:stretch>
              <a:fillRect/>
            </a:stretch>
          </p:blipFill>
          <p:spPr>
            <a:xfrm rot="-1385022">
              <a:off x="7797061" y="3581328"/>
              <a:ext cx="2139575" cy="1191041"/>
            </a:xfrm>
            <a:prstGeom prst="rect">
              <a:avLst/>
            </a:prstGeom>
            <a:noFill/>
            <a:ln>
              <a:noFill/>
            </a:ln>
          </p:spPr>
        </p:pic>
      </p:grpSp>
      <p:sp>
        <p:nvSpPr>
          <p:cNvPr id="354" name="Google Shape;354;p38">
            <a:extLst>
              <a:ext uri="{FF2B5EF4-FFF2-40B4-BE49-F238E27FC236}">
                <a16:creationId xmlns:a16="http://schemas.microsoft.com/office/drawing/2014/main" id="{4F6EF288-440A-1506-39DF-46D1A8FA511B}"/>
              </a:ext>
            </a:extLst>
          </p:cNvPr>
          <p:cNvSpPr txBox="1">
            <a:spLocks noGrp="1"/>
          </p:cNvSpPr>
          <p:nvPr>
            <p:ph type="title"/>
          </p:nvPr>
        </p:nvSpPr>
        <p:spPr>
          <a:xfrm>
            <a:off x="720000" y="337195"/>
            <a:ext cx="7704000" cy="572700"/>
          </a:xfrm>
          <a:prstGeom prst="rect">
            <a:avLst/>
          </a:prstGeom>
        </p:spPr>
        <p:txBody>
          <a:bodyPr spcFirstLastPara="1" wrap="square" lIns="91425" tIns="91425" rIns="91425" bIns="91425" anchor="t" anchorCtr="0">
            <a:noAutofit/>
          </a:bodyPr>
          <a:lstStyle/>
          <a:p>
            <a:r>
              <a:rPr lang="en" sz="2500" err="1">
                <a:latin typeface="Kodchasan" panose="00000500000000000000" pitchFamily="2" charset="-34"/>
                <a:cs typeface="Kodchasan" panose="00000500000000000000" pitchFamily="2" charset="-34"/>
              </a:rPr>
              <a:t>Phép</a:t>
            </a:r>
            <a:r>
              <a:rPr lang="en" sz="2500">
                <a:latin typeface="Kodchasan" panose="00000500000000000000" pitchFamily="2" charset="-34"/>
                <a:cs typeface="Kodchasan" panose="00000500000000000000" pitchFamily="2" charset="-34"/>
              </a:rPr>
              <a:t> </a:t>
            </a:r>
            <a:r>
              <a:rPr lang="en" sz="2500" err="1">
                <a:latin typeface="Kodchasan" panose="00000500000000000000" pitchFamily="2" charset="-34"/>
                <a:cs typeface="Kodchasan" panose="00000500000000000000" pitchFamily="2" charset="-34"/>
              </a:rPr>
              <a:t>tịnh</a:t>
            </a:r>
            <a:r>
              <a:rPr lang="en" sz="2500">
                <a:latin typeface="Kodchasan" panose="00000500000000000000" pitchFamily="2" charset="-34"/>
                <a:cs typeface="Kodchasan" panose="00000500000000000000" pitchFamily="2" charset="-34"/>
              </a:rPr>
              <a:t> </a:t>
            </a:r>
            <a:r>
              <a:rPr lang="en" sz="2500" err="1">
                <a:latin typeface="Kodchasan" panose="00000500000000000000" pitchFamily="2" charset="-34"/>
                <a:cs typeface="Kodchasan" panose="00000500000000000000" pitchFamily="2" charset="-34"/>
              </a:rPr>
              <a:t>tiến</a:t>
            </a:r>
            <a:endParaRPr lang="vi-VN" sz="2500" err="1">
              <a:latin typeface="Kodchasan" panose="00000500000000000000" pitchFamily="2" charset="-34"/>
              <a:cs typeface="Kodchasan" panose="00000500000000000000" pitchFamily="2" charset="-34"/>
            </a:endParaRPr>
          </a:p>
        </p:txBody>
      </p:sp>
      <p:sp>
        <p:nvSpPr>
          <p:cNvPr id="356" name="Google Shape;356;p38">
            <a:extLst>
              <a:ext uri="{FF2B5EF4-FFF2-40B4-BE49-F238E27FC236}">
                <a16:creationId xmlns:a16="http://schemas.microsoft.com/office/drawing/2014/main" id="{02208784-B8FC-868C-C4B9-22D686DF8F5B}"/>
              </a:ext>
            </a:extLst>
          </p:cNvPr>
          <p:cNvSpPr txBox="1">
            <a:spLocks noGrp="1"/>
          </p:cNvSpPr>
          <p:nvPr>
            <p:ph type="subTitle" idx="2"/>
          </p:nvPr>
        </p:nvSpPr>
        <p:spPr>
          <a:xfrm>
            <a:off x="633736" y="913140"/>
            <a:ext cx="6338043" cy="1162050"/>
          </a:xfrm>
          <a:prstGeom prst="rect">
            <a:avLst/>
          </a:prstGeom>
        </p:spPr>
        <p:txBody>
          <a:bodyPr spcFirstLastPara="1" wrap="square" lIns="91425" tIns="91425" rIns="91425" bIns="91425" anchor="t" anchorCtr="0">
            <a:noAutofit/>
          </a:bodyPr>
          <a:lstStyle/>
          <a:p>
            <a:pPr>
              <a:lnSpc>
                <a:spcPct val="114999"/>
              </a:lnSpc>
              <a:buFont typeface="Courier New" panose="02070309020205020404" pitchFamily="49" charset="0"/>
              <a:buChar char="o"/>
            </a:pPr>
            <a:r>
              <a:rPr lang="en">
                <a:solidFill>
                  <a:schemeClr val="tx1"/>
                </a:solidFill>
                <a:latin typeface="Cambria"/>
                <a:ea typeface="Open Sans"/>
                <a:cs typeface="Open Sans"/>
              </a:rPr>
              <a:t>Phép biến đổi Translation cộng các hằng số vào mỗi thành phần của 1 vector.</a:t>
            </a:r>
            <a:endParaRPr lang="en-US">
              <a:solidFill>
                <a:schemeClr val="tx1"/>
              </a:solidFill>
              <a:latin typeface="Cambria"/>
              <a:ea typeface="Open Sans"/>
            </a:endParaRPr>
          </a:p>
          <a:p>
            <a:pPr>
              <a:lnSpc>
                <a:spcPct val="114999"/>
              </a:lnSpc>
              <a:buFont typeface="Courier New" panose="02070309020205020404" pitchFamily="49" charset="0"/>
              <a:buChar char="o"/>
            </a:pPr>
            <a:r>
              <a:rPr lang="en">
                <a:solidFill>
                  <a:schemeClr val="tx1"/>
                </a:solidFill>
                <a:latin typeface="Cambria"/>
                <a:ea typeface="Open Sans"/>
                <a:cs typeface="Open Sans"/>
              </a:rPr>
              <a:t>Với vector 2 chiều sẽ có dạng như sau (m, n là hằng số)</a:t>
            </a:r>
            <a:endParaRPr lang="en-US">
              <a:solidFill>
                <a:schemeClr val="tx1"/>
              </a:solidFill>
              <a:latin typeface="Cambria"/>
              <a:ea typeface="Open Sans"/>
              <a:cs typeface="Open Sans"/>
            </a:endParaRPr>
          </a:p>
          <a:p>
            <a:pPr>
              <a:lnSpc>
                <a:spcPct val="114999"/>
              </a:lnSpc>
              <a:buFont typeface="Courier New" panose="02070309020205020404" pitchFamily="49" charset="0"/>
              <a:buChar char="o"/>
            </a:pPr>
            <a:r>
              <a:rPr lang="en">
                <a:solidFill>
                  <a:schemeClr val="tx1"/>
                </a:solidFill>
                <a:latin typeface="Cambria"/>
                <a:ea typeface="Open Sans"/>
              </a:rPr>
              <a:t>Công thức tổng quát:</a:t>
            </a:r>
            <a:endParaRPr lang="vi-VN">
              <a:solidFill>
                <a:schemeClr val="tx1"/>
              </a:solidFill>
              <a:latin typeface="Cambria"/>
              <a:ea typeface="Open Sans"/>
            </a:endParaRPr>
          </a:p>
          <a:p>
            <a:pPr marL="0" indent="0">
              <a:lnSpc>
                <a:spcPct val="114999"/>
              </a:lnSpc>
            </a:pPr>
            <a:endParaRPr lang="en">
              <a:latin typeface="Cambria"/>
            </a:endParaRPr>
          </a:p>
        </p:txBody>
      </p:sp>
      <p:sp>
        <p:nvSpPr>
          <p:cNvPr id="357" name="Google Shape;357;p38">
            <a:extLst>
              <a:ext uri="{FF2B5EF4-FFF2-40B4-BE49-F238E27FC236}">
                <a16:creationId xmlns:a16="http://schemas.microsoft.com/office/drawing/2014/main" id="{466F65FD-A79F-FF01-5A67-A13B3C6182B0}"/>
              </a:ext>
            </a:extLst>
          </p:cNvPr>
          <p:cNvSpPr/>
          <p:nvPr/>
        </p:nvSpPr>
        <p:spPr>
          <a:xfrm rot="-5400000">
            <a:off x="5893879" y="4304260"/>
            <a:ext cx="543600" cy="2277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58" name="Google Shape;358;p38">
            <a:extLst>
              <a:ext uri="{FF2B5EF4-FFF2-40B4-BE49-F238E27FC236}">
                <a16:creationId xmlns:a16="http://schemas.microsoft.com/office/drawing/2014/main" id="{B4CDB4D5-52D4-DC9C-C5F7-9D9808530A24}"/>
              </a:ext>
            </a:extLst>
          </p:cNvPr>
          <p:cNvSpPr/>
          <p:nvPr/>
        </p:nvSpPr>
        <p:spPr>
          <a:xfrm rot="-5400000">
            <a:off x="6538971" y="4794510"/>
            <a:ext cx="275100" cy="275100"/>
          </a:xfrm>
          <a:prstGeom prst="flowChartMagneticDrum">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3" name="Hình ảnh 2" descr="Ảnh có chứa Phông chữ, biểu đồ, số, thiết kế&#10;&#10;Nội dung do AI tạo ra có thể không chính xác.">
            <a:extLst>
              <a:ext uri="{FF2B5EF4-FFF2-40B4-BE49-F238E27FC236}">
                <a16:creationId xmlns:a16="http://schemas.microsoft.com/office/drawing/2014/main" id="{6D33BE07-520B-A825-415A-8B249813860C}"/>
              </a:ext>
            </a:extLst>
          </p:cNvPr>
          <p:cNvPicPr>
            <a:picLocks noChangeAspect="1"/>
          </p:cNvPicPr>
          <p:nvPr/>
        </p:nvPicPr>
        <p:blipFill>
          <a:blip r:embed="rId6"/>
          <a:stretch>
            <a:fillRect/>
          </a:stretch>
        </p:blipFill>
        <p:spPr>
          <a:xfrm>
            <a:off x="3075846" y="2054694"/>
            <a:ext cx="2737628" cy="952500"/>
          </a:xfrm>
          <a:prstGeom prst="rect">
            <a:avLst/>
          </a:prstGeom>
        </p:spPr>
      </p:pic>
    </p:spTree>
    <p:extLst>
      <p:ext uri="{BB962C8B-B14F-4D97-AF65-F5344CB8AC3E}">
        <p14:creationId xmlns:p14="http://schemas.microsoft.com/office/powerpoint/2010/main" val="3912712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7" name="Hình ảnh 6" descr="Ảnh có chứa hàng, biểu đồ&#10;&#10;Nội dung do AI tạo ra có thể không chính xác.">
            <a:extLst>
              <a:ext uri="{FF2B5EF4-FFF2-40B4-BE49-F238E27FC236}">
                <a16:creationId xmlns:a16="http://schemas.microsoft.com/office/drawing/2014/main" id="{45031266-7FAF-D659-2634-7BF006EBFC39}"/>
              </a:ext>
            </a:extLst>
          </p:cNvPr>
          <p:cNvPicPr>
            <a:picLocks noChangeAspect="1"/>
          </p:cNvPicPr>
          <p:nvPr/>
        </p:nvPicPr>
        <p:blipFill>
          <a:blip r:embed="rId3"/>
          <a:stretch>
            <a:fillRect/>
          </a:stretch>
        </p:blipFill>
        <p:spPr>
          <a:xfrm>
            <a:off x="232104" y="1523910"/>
            <a:ext cx="4032311" cy="2365255"/>
          </a:xfrm>
          <a:prstGeom prst="rect">
            <a:avLst/>
          </a:prstGeom>
          <a:ln>
            <a:solidFill>
              <a:schemeClr val="accent2"/>
            </a:solidFill>
          </a:ln>
        </p:spPr>
      </p:pic>
      <p:sp>
        <p:nvSpPr>
          <p:cNvPr id="499" name="Google Shape;499;p47"/>
          <p:cNvSpPr txBox="1">
            <a:spLocks noGrp="1"/>
          </p:cNvSpPr>
          <p:nvPr>
            <p:ph type="title"/>
          </p:nvPr>
        </p:nvSpPr>
        <p:spPr>
          <a:xfrm>
            <a:off x="4144550" y="1520592"/>
            <a:ext cx="4286100" cy="934150"/>
          </a:xfrm>
          <a:prstGeom prst="rect">
            <a:avLst/>
          </a:prstGeom>
        </p:spPr>
        <p:txBody>
          <a:bodyPr spcFirstLastPara="1" wrap="square" lIns="91425" tIns="91425" rIns="91425" bIns="91425" anchor="b" anchorCtr="0">
            <a:noAutofit/>
          </a:bodyPr>
          <a:lstStyle/>
          <a:p>
            <a:r>
              <a:rPr lang="en" sz="2500">
                <a:latin typeface="Kodchasan" panose="00000500000000000000" pitchFamily="2" charset="-34"/>
                <a:cs typeface="Kodchasan" panose="00000500000000000000" pitchFamily="2" charset="-34"/>
              </a:rPr>
              <a:t>Scale (Phép tỉ lệ)</a:t>
            </a:r>
          </a:p>
        </p:txBody>
      </p:sp>
      <p:sp>
        <p:nvSpPr>
          <p:cNvPr id="500" name="Google Shape;500;p47"/>
          <p:cNvSpPr txBox="1">
            <a:spLocks noGrp="1"/>
          </p:cNvSpPr>
          <p:nvPr>
            <p:ph type="subTitle" idx="1"/>
          </p:nvPr>
        </p:nvSpPr>
        <p:spPr>
          <a:xfrm>
            <a:off x="4144550" y="2567165"/>
            <a:ext cx="4286100" cy="1024347"/>
          </a:xfrm>
          <a:prstGeom prst="rect">
            <a:avLst/>
          </a:prstGeom>
        </p:spPr>
        <p:txBody>
          <a:bodyPr spcFirstLastPara="1" wrap="square" lIns="91425" tIns="91425" rIns="91425" bIns="91425" anchor="t" anchorCtr="0">
            <a:noAutofit/>
          </a:bodyPr>
          <a:lstStyle/>
          <a:p>
            <a:pPr marL="0" indent="0">
              <a:lnSpc>
                <a:spcPct val="114999"/>
              </a:lnSpc>
            </a:pPr>
            <a:r>
              <a:rPr lang="en">
                <a:solidFill>
                  <a:srgbClr val="404040"/>
                </a:solidFill>
                <a:latin typeface="Cambria"/>
              </a:rPr>
              <a:t>Là phép biến đổi để thay đổi kích thước của một đối tượng 3D theo các trục </a:t>
            </a:r>
            <a:r>
              <a:rPr lang="en" b="1">
                <a:solidFill>
                  <a:srgbClr val="404040"/>
                </a:solidFill>
                <a:latin typeface="Cambria"/>
              </a:rPr>
              <a:t>Ox, Oy, Oz</a:t>
            </a:r>
            <a:r>
              <a:rPr lang="en">
                <a:solidFill>
                  <a:srgbClr val="404040"/>
                </a:solidFill>
                <a:latin typeface="Cambria"/>
              </a:rPr>
              <a:t>.</a:t>
            </a:r>
            <a:endParaRPr lang="vi-VN">
              <a:solidFill>
                <a:srgbClr val="404040"/>
              </a:solidFill>
              <a:latin typeface="Cambria"/>
            </a:endParaRPr>
          </a:p>
        </p:txBody>
      </p:sp>
      <p:grpSp>
        <p:nvGrpSpPr>
          <p:cNvPr id="501" name="Google Shape;501;p47"/>
          <p:cNvGrpSpPr/>
          <p:nvPr/>
        </p:nvGrpSpPr>
        <p:grpSpPr>
          <a:xfrm>
            <a:off x="3146806" y="-57132"/>
            <a:ext cx="2587577" cy="1987477"/>
            <a:chOff x="3103674" y="-154179"/>
            <a:chExt cx="2587577" cy="1987477"/>
          </a:xfrm>
        </p:grpSpPr>
        <p:pic>
          <p:nvPicPr>
            <p:cNvPr id="503" name="Google Shape;503;p47"/>
            <p:cNvPicPr preferRelativeResize="0"/>
            <p:nvPr/>
          </p:nvPicPr>
          <p:blipFill>
            <a:blip r:embed="rId4">
              <a:alphaModFix/>
            </a:blip>
            <a:stretch>
              <a:fillRect/>
            </a:stretch>
          </p:blipFill>
          <p:spPr>
            <a:xfrm rot="-764515">
              <a:off x="3924401" y="-154179"/>
              <a:ext cx="1766850" cy="955277"/>
            </a:xfrm>
            <a:prstGeom prst="rect">
              <a:avLst/>
            </a:prstGeom>
            <a:noFill/>
            <a:ln>
              <a:noFill/>
            </a:ln>
          </p:spPr>
        </p:pic>
        <p:pic>
          <p:nvPicPr>
            <p:cNvPr id="502" name="Google Shape;502;p47"/>
            <p:cNvPicPr preferRelativeResize="0"/>
            <p:nvPr/>
          </p:nvPicPr>
          <p:blipFill>
            <a:blip r:embed="rId5">
              <a:alphaModFix/>
            </a:blip>
            <a:stretch>
              <a:fillRect/>
            </a:stretch>
          </p:blipFill>
          <p:spPr>
            <a:xfrm rot="10800000">
              <a:off x="3103674" y="343224"/>
              <a:ext cx="1544651" cy="1490074"/>
            </a:xfrm>
            <a:prstGeom prst="rect">
              <a:avLst/>
            </a:prstGeom>
            <a:noFill/>
            <a:ln>
              <a:noFill/>
            </a:ln>
          </p:spPr>
        </p:pic>
      </p:grpSp>
      <p:sp>
        <p:nvSpPr>
          <p:cNvPr id="505" name="Google Shape;505;p47"/>
          <p:cNvSpPr/>
          <p:nvPr/>
        </p:nvSpPr>
        <p:spPr>
          <a:xfrm>
            <a:off x="4784476" y="839151"/>
            <a:ext cx="668797" cy="577448"/>
          </a:xfrm>
          <a:custGeom>
            <a:avLst/>
            <a:gdLst/>
            <a:ahLst/>
            <a:cxnLst/>
            <a:rect l="l" t="t" r="r" b="b"/>
            <a:pathLst>
              <a:path w="2094" h="1808" extrusionOk="0">
                <a:moveTo>
                  <a:pt x="2091" y="550"/>
                </a:moveTo>
                <a:cubicBezTo>
                  <a:pt x="2091" y="549"/>
                  <a:pt x="2091" y="548"/>
                  <a:pt x="2091" y="547"/>
                </a:cubicBezTo>
                <a:cubicBezTo>
                  <a:pt x="2092" y="545"/>
                  <a:pt x="2092" y="543"/>
                  <a:pt x="2093" y="541"/>
                </a:cubicBezTo>
                <a:cubicBezTo>
                  <a:pt x="2093" y="539"/>
                  <a:pt x="2093" y="537"/>
                  <a:pt x="2093" y="535"/>
                </a:cubicBezTo>
                <a:cubicBezTo>
                  <a:pt x="2093" y="533"/>
                  <a:pt x="2093" y="531"/>
                  <a:pt x="2092" y="530"/>
                </a:cubicBezTo>
                <a:cubicBezTo>
                  <a:pt x="2092" y="528"/>
                  <a:pt x="2091" y="526"/>
                  <a:pt x="2090" y="524"/>
                </a:cubicBezTo>
                <a:cubicBezTo>
                  <a:pt x="2090" y="523"/>
                  <a:pt x="2090" y="522"/>
                  <a:pt x="2089" y="521"/>
                </a:cubicBezTo>
                <a:cubicBezTo>
                  <a:pt x="2089" y="520"/>
                  <a:pt x="2088" y="520"/>
                  <a:pt x="2087" y="519"/>
                </a:cubicBezTo>
                <a:cubicBezTo>
                  <a:pt x="2086" y="517"/>
                  <a:pt x="2085" y="516"/>
                  <a:pt x="2083" y="514"/>
                </a:cubicBezTo>
                <a:cubicBezTo>
                  <a:pt x="2081" y="513"/>
                  <a:pt x="2080" y="512"/>
                  <a:pt x="2078" y="511"/>
                </a:cubicBezTo>
                <a:cubicBezTo>
                  <a:pt x="2077" y="510"/>
                  <a:pt x="2077" y="509"/>
                  <a:pt x="2076" y="509"/>
                </a:cubicBezTo>
                <a:lnTo>
                  <a:pt x="1008" y="2"/>
                </a:lnTo>
                <a:cubicBezTo>
                  <a:pt x="1007" y="2"/>
                  <a:pt x="1006" y="2"/>
                  <a:pt x="1005" y="2"/>
                </a:cubicBezTo>
                <a:cubicBezTo>
                  <a:pt x="1004" y="1"/>
                  <a:pt x="1002" y="0"/>
                  <a:pt x="999" y="0"/>
                </a:cubicBezTo>
                <a:cubicBezTo>
                  <a:pt x="997" y="0"/>
                  <a:pt x="995" y="0"/>
                  <a:pt x="993" y="0"/>
                </a:cubicBezTo>
                <a:cubicBezTo>
                  <a:pt x="992" y="0"/>
                  <a:pt x="990" y="0"/>
                  <a:pt x="988" y="1"/>
                </a:cubicBezTo>
                <a:cubicBezTo>
                  <a:pt x="986" y="1"/>
                  <a:pt x="984" y="2"/>
                  <a:pt x="982" y="3"/>
                </a:cubicBezTo>
                <a:cubicBezTo>
                  <a:pt x="981" y="3"/>
                  <a:pt x="980" y="3"/>
                  <a:pt x="979" y="4"/>
                </a:cubicBezTo>
                <a:lnTo>
                  <a:pt x="450" y="325"/>
                </a:lnTo>
                <a:cubicBezTo>
                  <a:pt x="449" y="325"/>
                  <a:pt x="449" y="326"/>
                  <a:pt x="448" y="327"/>
                </a:cubicBezTo>
                <a:cubicBezTo>
                  <a:pt x="446" y="328"/>
                  <a:pt x="445" y="329"/>
                  <a:pt x="443" y="331"/>
                </a:cubicBezTo>
                <a:cubicBezTo>
                  <a:pt x="442" y="332"/>
                  <a:pt x="441" y="334"/>
                  <a:pt x="440" y="336"/>
                </a:cubicBezTo>
                <a:cubicBezTo>
                  <a:pt x="439" y="337"/>
                  <a:pt x="438" y="337"/>
                  <a:pt x="438" y="338"/>
                </a:cubicBezTo>
                <a:lnTo>
                  <a:pt x="2" y="1256"/>
                </a:lnTo>
                <a:cubicBezTo>
                  <a:pt x="2" y="1257"/>
                  <a:pt x="2" y="1258"/>
                  <a:pt x="2" y="1259"/>
                </a:cubicBezTo>
                <a:cubicBezTo>
                  <a:pt x="1" y="1261"/>
                  <a:pt x="0" y="1263"/>
                  <a:pt x="0" y="1265"/>
                </a:cubicBezTo>
                <a:cubicBezTo>
                  <a:pt x="0" y="1267"/>
                  <a:pt x="0" y="1269"/>
                  <a:pt x="0" y="1271"/>
                </a:cubicBezTo>
                <a:cubicBezTo>
                  <a:pt x="0" y="1273"/>
                  <a:pt x="0" y="1275"/>
                  <a:pt x="1" y="1277"/>
                </a:cubicBezTo>
                <a:cubicBezTo>
                  <a:pt x="1" y="1279"/>
                  <a:pt x="2" y="1281"/>
                  <a:pt x="3" y="1283"/>
                </a:cubicBezTo>
                <a:cubicBezTo>
                  <a:pt x="3" y="1284"/>
                  <a:pt x="3" y="1285"/>
                  <a:pt x="4" y="1286"/>
                </a:cubicBezTo>
                <a:cubicBezTo>
                  <a:pt x="4" y="1287"/>
                  <a:pt x="5" y="1287"/>
                  <a:pt x="6" y="1288"/>
                </a:cubicBezTo>
                <a:lnTo>
                  <a:pt x="8" y="1291"/>
                </a:lnTo>
                <a:cubicBezTo>
                  <a:pt x="11" y="1294"/>
                  <a:pt x="14" y="1296"/>
                  <a:pt x="17" y="1298"/>
                </a:cubicBezTo>
                <a:lnTo>
                  <a:pt x="1084" y="1804"/>
                </a:lnTo>
                <a:cubicBezTo>
                  <a:pt x="1088" y="1806"/>
                  <a:pt x="1091" y="1806"/>
                  <a:pt x="1095" y="1807"/>
                </a:cubicBezTo>
                <a:cubicBezTo>
                  <a:pt x="1096" y="1807"/>
                  <a:pt x="1097" y="1807"/>
                  <a:pt x="1097" y="1807"/>
                </a:cubicBezTo>
                <a:cubicBezTo>
                  <a:pt x="1101" y="1807"/>
                  <a:pt x="1104" y="1806"/>
                  <a:pt x="1108" y="1805"/>
                </a:cubicBezTo>
                <a:cubicBezTo>
                  <a:pt x="1108" y="1805"/>
                  <a:pt x="1109" y="1805"/>
                  <a:pt x="1110" y="1804"/>
                </a:cubicBezTo>
                <a:cubicBezTo>
                  <a:pt x="1111" y="1804"/>
                  <a:pt x="1113" y="1803"/>
                  <a:pt x="1114" y="1802"/>
                </a:cubicBezTo>
                <a:lnTo>
                  <a:pt x="1643" y="1482"/>
                </a:lnTo>
                <a:cubicBezTo>
                  <a:pt x="1644" y="1481"/>
                  <a:pt x="1644" y="1481"/>
                  <a:pt x="1645" y="1480"/>
                </a:cubicBezTo>
                <a:cubicBezTo>
                  <a:pt x="1647" y="1479"/>
                  <a:pt x="1648" y="1477"/>
                  <a:pt x="1649" y="1476"/>
                </a:cubicBezTo>
                <a:cubicBezTo>
                  <a:pt x="1651" y="1474"/>
                  <a:pt x="1652" y="1473"/>
                  <a:pt x="1653" y="1471"/>
                </a:cubicBezTo>
                <a:cubicBezTo>
                  <a:pt x="1654" y="1470"/>
                  <a:pt x="1654" y="1470"/>
                  <a:pt x="1655" y="1469"/>
                </a:cubicBezTo>
                <a:lnTo>
                  <a:pt x="2091" y="550"/>
                </a:lnTo>
                <a:moveTo>
                  <a:pt x="1334" y="1351"/>
                </a:moveTo>
                <a:lnTo>
                  <a:pt x="1561" y="1458"/>
                </a:lnTo>
                <a:lnTo>
                  <a:pt x="1171" y="1695"/>
                </a:lnTo>
                <a:lnTo>
                  <a:pt x="1334" y="1351"/>
                </a:lnTo>
                <a:moveTo>
                  <a:pt x="1612" y="1413"/>
                </a:moveTo>
                <a:lnTo>
                  <a:pt x="1361" y="1294"/>
                </a:lnTo>
                <a:lnTo>
                  <a:pt x="1558" y="879"/>
                </a:lnTo>
                <a:lnTo>
                  <a:pt x="1989" y="618"/>
                </a:lnTo>
                <a:lnTo>
                  <a:pt x="1612" y="1413"/>
                </a:lnTo>
                <a:moveTo>
                  <a:pt x="535" y="927"/>
                </a:moveTo>
                <a:lnTo>
                  <a:pt x="104" y="1188"/>
                </a:lnTo>
                <a:lnTo>
                  <a:pt x="481" y="393"/>
                </a:lnTo>
                <a:lnTo>
                  <a:pt x="732" y="512"/>
                </a:lnTo>
                <a:lnTo>
                  <a:pt x="535" y="927"/>
                </a:lnTo>
                <a:moveTo>
                  <a:pt x="759" y="455"/>
                </a:moveTo>
                <a:lnTo>
                  <a:pt x="532" y="348"/>
                </a:lnTo>
                <a:lnTo>
                  <a:pt x="922" y="111"/>
                </a:lnTo>
                <a:lnTo>
                  <a:pt x="759" y="455"/>
                </a:lnTo>
                <a:moveTo>
                  <a:pt x="788" y="539"/>
                </a:moveTo>
                <a:lnTo>
                  <a:pt x="1492" y="872"/>
                </a:lnTo>
                <a:lnTo>
                  <a:pt x="1304" y="1267"/>
                </a:lnTo>
                <a:lnTo>
                  <a:pt x="601" y="934"/>
                </a:lnTo>
                <a:lnTo>
                  <a:pt x="788" y="539"/>
                </a:lnTo>
                <a:moveTo>
                  <a:pt x="1996" y="540"/>
                </a:moveTo>
                <a:lnTo>
                  <a:pt x="1532" y="822"/>
                </a:lnTo>
                <a:lnTo>
                  <a:pt x="815" y="482"/>
                </a:lnTo>
                <a:lnTo>
                  <a:pt x="1010" y="72"/>
                </a:lnTo>
                <a:lnTo>
                  <a:pt x="1996" y="540"/>
                </a:lnTo>
                <a:moveTo>
                  <a:pt x="96" y="1266"/>
                </a:moveTo>
                <a:lnTo>
                  <a:pt x="561" y="984"/>
                </a:lnTo>
                <a:lnTo>
                  <a:pt x="1278" y="1324"/>
                </a:lnTo>
                <a:lnTo>
                  <a:pt x="1083" y="1734"/>
                </a:lnTo>
                <a:lnTo>
                  <a:pt x="96" y="126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a:off x="5774850" y="401956"/>
            <a:ext cx="275100" cy="275100"/>
          </a:xfrm>
          <a:prstGeom prst="flowChartMagneticDrum">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507" name="Google Shape;507;p47"/>
          <p:cNvSpPr/>
          <p:nvPr/>
        </p:nvSpPr>
        <p:spPr>
          <a:xfrm>
            <a:off x="5820250" y="1074013"/>
            <a:ext cx="107700" cy="10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F1583C09-8B9D-F95E-D183-833A1CEE5649}"/>
            </a:ext>
          </a:extLst>
        </p:cNvPr>
        <p:cNvGrpSpPr/>
        <p:nvPr/>
      </p:nvGrpSpPr>
      <p:grpSpPr>
        <a:xfrm>
          <a:off x="0" y="0"/>
          <a:ext cx="0" cy="0"/>
          <a:chOff x="0" y="0"/>
          <a:chExt cx="0" cy="0"/>
        </a:xfrm>
      </p:grpSpPr>
      <p:grpSp>
        <p:nvGrpSpPr>
          <p:cNvPr id="351" name="Google Shape;351;p38">
            <a:extLst>
              <a:ext uri="{FF2B5EF4-FFF2-40B4-BE49-F238E27FC236}">
                <a16:creationId xmlns:a16="http://schemas.microsoft.com/office/drawing/2014/main" id="{9AC5A21B-22C9-E8DE-804E-E0A0D242A0CA}"/>
              </a:ext>
            </a:extLst>
          </p:cNvPr>
          <p:cNvGrpSpPr/>
          <p:nvPr/>
        </p:nvGrpSpPr>
        <p:grpSpPr>
          <a:xfrm>
            <a:off x="6563634" y="3209573"/>
            <a:ext cx="3520839" cy="2061223"/>
            <a:chOff x="6563634" y="3209573"/>
            <a:chExt cx="3520839" cy="2061223"/>
          </a:xfrm>
        </p:grpSpPr>
        <p:pic>
          <p:nvPicPr>
            <p:cNvPr id="352" name="Google Shape;352;p38">
              <a:extLst>
                <a:ext uri="{FF2B5EF4-FFF2-40B4-BE49-F238E27FC236}">
                  <a16:creationId xmlns:a16="http://schemas.microsoft.com/office/drawing/2014/main" id="{39D487D0-7007-D5C8-C6B7-38CF4DCF300F}"/>
                </a:ext>
              </a:extLst>
            </p:cNvPr>
            <p:cNvPicPr preferRelativeResize="0"/>
            <p:nvPr/>
          </p:nvPicPr>
          <p:blipFill>
            <a:blip r:embed="rId3">
              <a:alphaModFix/>
            </a:blip>
            <a:stretch>
              <a:fillRect/>
            </a:stretch>
          </p:blipFill>
          <p:spPr>
            <a:xfrm rot="541946">
              <a:off x="6670476" y="3676847"/>
              <a:ext cx="1536775" cy="1482508"/>
            </a:xfrm>
            <a:prstGeom prst="rect">
              <a:avLst/>
            </a:prstGeom>
            <a:noFill/>
            <a:ln>
              <a:noFill/>
            </a:ln>
          </p:spPr>
        </p:pic>
        <p:pic>
          <p:nvPicPr>
            <p:cNvPr id="353" name="Google Shape;353;p38">
              <a:extLst>
                <a:ext uri="{FF2B5EF4-FFF2-40B4-BE49-F238E27FC236}">
                  <a16:creationId xmlns:a16="http://schemas.microsoft.com/office/drawing/2014/main" id="{9890336B-33E0-65D9-87EF-0FA20749C288}"/>
                </a:ext>
              </a:extLst>
            </p:cNvPr>
            <p:cNvPicPr preferRelativeResize="0"/>
            <p:nvPr/>
          </p:nvPicPr>
          <p:blipFill>
            <a:blip r:embed="rId4">
              <a:alphaModFix/>
            </a:blip>
            <a:stretch>
              <a:fillRect/>
            </a:stretch>
          </p:blipFill>
          <p:spPr>
            <a:xfrm rot="-1385022">
              <a:off x="7797061" y="3581328"/>
              <a:ext cx="2139575" cy="1191041"/>
            </a:xfrm>
            <a:prstGeom prst="rect">
              <a:avLst/>
            </a:prstGeom>
            <a:noFill/>
            <a:ln>
              <a:noFill/>
            </a:ln>
          </p:spPr>
        </p:pic>
      </p:grpSp>
      <p:sp>
        <p:nvSpPr>
          <p:cNvPr id="354" name="Google Shape;354;p38">
            <a:extLst>
              <a:ext uri="{FF2B5EF4-FFF2-40B4-BE49-F238E27FC236}">
                <a16:creationId xmlns:a16="http://schemas.microsoft.com/office/drawing/2014/main" id="{19D3267A-52CE-B54A-417C-B0979D8EA2E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sz="2500" err="1">
                <a:latin typeface="Kodchasan" panose="00000500000000000000" pitchFamily="2" charset="-34"/>
                <a:cs typeface="Kodchasan" panose="00000500000000000000" pitchFamily="2" charset="-34"/>
              </a:rPr>
              <a:t>Phép</a:t>
            </a:r>
            <a:r>
              <a:rPr lang="en" sz="2500">
                <a:latin typeface="Kodchasan" panose="00000500000000000000" pitchFamily="2" charset="-34"/>
                <a:cs typeface="Kodchasan" panose="00000500000000000000" pitchFamily="2" charset="-34"/>
              </a:rPr>
              <a:t> </a:t>
            </a:r>
            <a:r>
              <a:rPr lang="en" sz="2500" err="1">
                <a:latin typeface="Kodchasan" panose="00000500000000000000" pitchFamily="2" charset="-34"/>
                <a:cs typeface="Kodchasan" panose="00000500000000000000" pitchFamily="2" charset="-34"/>
              </a:rPr>
              <a:t>tỉ</a:t>
            </a:r>
            <a:r>
              <a:rPr lang="en" sz="2500">
                <a:latin typeface="Kodchasan" panose="00000500000000000000" pitchFamily="2" charset="-34"/>
                <a:cs typeface="Kodchasan" panose="00000500000000000000" pitchFamily="2" charset="-34"/>
              </a:rPr>
              <a:t> </a:t>
            </a:r>
            <a:r>
              <a:rPr lang="en" sz="2500" err="1">
                <a:latin typeface="Kodchasan" panose="00000500000000000000" pitchFamily="2" charset="-34"/>
                <a:cs typeface="Kodchasan" panose="00000500000000000000" pitchFamily="2" charset="-34"/>
              </a:rPr>
              <a:t>lệ</a:t>
            </a:r>
            <a:r>
              <a:rPr lang="en" sz="2500">
                <a:latin typeface="Kodchasan" panose="00000500000000000000" pitchFamily="2" charset="-34"/>
                <a:cs typeface="Kodchasan" panose="00000500000000000000" pitchFamily="2" charset="-34"/>
              </a:rPr>
              <a:t> </a:t>
            </a:r>
          </a:p>
        </p:txBody>
      </p:sp>
      <p:sp>
        <p:nvSpPr>
          <p:cNvPr id="356" name="Google Shape;356;p38">
            <a:extLst>
              <a:ext uri="{FF2B5EF4-FFF2-40B4-BE49-F238E27FC236}">
                <a16:creationId xmlns:a16="http://schemas.microsoft.com/office/drawing/2014/main" id="{578F4452-D5B6-98D8-83FC-3DE8F5898A00}"/>
              </a:ext>
            </a:extLst>
          </p:cNvPr>
          <p:cNvSpPr txBox="1">
            <a:spLocks noGrp="1"/>
          </p:cNvSpPr>
          <p:nvPr>
            <p:ph type="subTitle" idx="2"/>
          </p:nvPr>
        </p:nvSpPr>
        <p:spPr>
          <a:xfrm>
            <a:off x="720000" y="1290545"/>
            <a:ext cx="6974241" cy="937500"/>
          </a:xfrm>
          <a:prstGeom prst="rect">
            <a:avLst/>
          </a:prstGeom>
        </p:spPr>
        <p:txBody>
          <a:bodyPr spcFirstLastPara="1" wrap="square" lIns="91425" tIns="91425" rIns="91425" bIns="91425" anchor="ctr" anchorCtr="0">
            <a:noAutofit/>
          </a:bodyPr>
          <a:lstStyle/>
          <a:p>
            <a:pPr marL="0" indent="0">
              <a:lnSpc>
                <a:spcPct val="114999"/>
              </a:lnSpc>
            </a:pPr>
            <a:r>
              <a:rPr lang="en" dirty="0">
                <a:solidFill>
                  <a:schemeClr val="tx1"/>
                </a:solidFill>
                <a:latin typeface="Cambria"/>
                <a:ea typeface="Open Sans"/>
                <a:cs typeface="Open Sans"/>
              </a:rPr>
              <a:t>Biến đổi </a:t>
            </a:r>
            <a:r>
              <a:rPr lang="en" b="1" dirty="0">
                <a:solidFill>
                  <a:schemeClr val="tx1"/>
                </a:solidFill>
                <a:latin typeface="Cambria"/>
                <a:ea typeface="Open Sans"/>
                <a:cs typeface="Open Sans"/>
              </a:rPr>
              <a:t>scaling </a:t>
            </a:r>
            <a:r>
              <a:rPr lang="en" dirty="0">
                <a:solidFill>
                  <a:schemeClr val="tx1"/>
                </a:solidFill>
                <a:latin typeface="Cambria"/>
                <a:ea typeface="Open Sans"/>
                <a:cs typeface="Open Sans"/>
              </a:rPr>
              <a:t>nhân mỗi thành phần của 1 vectơ với 1 hằng số. </a:t>
            </a:r>
          </a:p>
          <a:p>
            <a:pPr marL="0" indent="0">
              <a:lnSpc>
                <a:spcPct val="114999"/>
              </a:lnSpc>
            </a:pPr>
            <a:r>
              <a:rPr lang="en" dirty="0">
                <a:solidFill>
                  <a:schemeClr val="tx1"/>
                </a:solidFill>
                <a:latin typeface="Cambria"/>
              </a:rPr>
              <a:t>Công thức tổng quát:</a:t>
            </a:r>
            <a:endParaRPr lang="vi-VN" dirty="0">
              <a:solidFill>
                <a:schemeClr val="tx1"/>
              </a:solidFill>
              <a:latin typeface="Cambria"/>
            </a:endParaRPr>
          </a:p>
          <a:p>
            <a:pPr marL="0" indent="0">
              <a:lnSpc>
                <a:spcPct val="114999"/>
              </a:lnSpc>
            </a:pPr>
            <a:endParaRPr lang="en" dirty="0">
              <a:solidFill>
                <a:schemeClr val="tx1"/>
              </a:solidFill>
              <a:latin typeface="Cambria"/>
            </a:endParaRPr>
          </a:p>
          <a:p>
            <a:pPr marL="0" indent="0">
              <a:lnSpc>
                <a:spcPct val="114999"/>
              </a:lnSpc>
            </a:pPr>
            <a:endParaRPr lang="en" dirty="0">
              <a:solidFill>
                <a:schemeClr val="tx1"/>
              </a:solidFill>
              <a:latin typeface="Cambria"/>
            </a:endParaRPr>
          </a:p>
        </p:txBody>
      </p:sp>
      <p:sp>
        <p:nvSpPr>
          <p:cNvPr id="357" name="Google Shape;357;p38">
            <a:extLst>
              <a:ext uri="{FF2B5EF4-FFF2-40B4-BE49-F238E27FC236}">
                <a16:creationId xmlns:a16="http://schemas.microsoft.com/office/drawing/2014/main" id="{6A13ED3A-C873-6DCD-45D8-793E9D964DE3}"/>
              </a:ext>
            </a:extLst>
          </p:cNvPr>
          <p:cNvSpPr/>
          <p:nvPr/>
        </p:nvSpPr>
        <p:spPr>
          <a:xfrm rot="-5400000">
            <a:off x="5893879" y="4304260"/>
            <a:ext cx="543600" cy="2277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58" name="Google Shape;358;p38">
            <a:extLst>
              <a:ext uri="{FF2B5EF4-FFF2-40B4-BE49-F238E27FC236}">
                <a16:creationId xmlns:a16="http://schemas.microsoft.com/office/drawing/2014/main" id="{5C0C656E-5B2A-4F71-974C-AC144E01D3DE}"/>
              </a:ext>
            </a:extLst>
          </p:cNvPr>
          <p:cNvSpPr/>
          <p:nvPr/>
        </p:nvSpPr>
        <p:spPr>
          <a:xfrm rot="-5400000">
            <a:off x="6538971" y="4794510"/>
            <a:ext cx="275100" cy="275100"/>
          </a:xfrm>
          <a:prstGeom prst="flowChartMagneticDrum">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3" name="Hình ảnh 2" descr="Ảnh có chứa Phông chữ, văn bản, hàng, thuật in máy&#10;&#10;Nội dung do AI tạo ra có thể không chính xác.">
            <a:extLst>
              <a:ext uri="{FF2B5EF4-FFF2-40B4-BE49-F238E27FC236}">
                <a16:creationId xmlns:a16="http://schemas.microsoft.com/office/drawing/2014/main" id="{7299F2E8-0600-FBFF-D6B2-E626925AB553}"/>
              </a:ext>
            </a:extLst>
          </p:cNvPr>
          <p:cNvPicPr>
            <a:picLocks noChangeAspect="1"/>
          </p:cNvPicPr>
          <p:nvPr/>
        </p:nvPicPr>
        <p:blipFill>
          <a:blip r:embed="rId5"/>
          <a:stretch>
            <a:fillRect/>
          </a:stretch>
        </p:blipFill>
        <p:spPr>
          <a:xfrm>
            <a:off x="1663945" y="3151045"/>
            <a:ext cx="5086350" cy="1219200"/>
          </a:xfrm>
          <a:prstGeom prst="rect">
            <a:avLst/>
          </a:prstGeom>
        </p:spPr>
      </p:pic>
      <p:pic>
        <p:nvPicPr>
          <p:cNvPr id="6" name="Hình ảnh 5" descr="Ảnh có chứa Phông chữ, văn bản, hàng, thuật in máy&#10;&#10;Nội dung do AI tạo ra có thể không chính xác.">
            <a:extLst>
              <a:ext uri="{FF2B5EF4-FFF2-40B4-BE49-F238E27FC236}">
                <a16:creationId xmlns:a16="http://schemas.microsoft.com/office/drawing/2014/main" id="{4CD6FBC5-8763-8379-2AAB-377C0843E108}"/>
              </a:ext>
            </a:extLst>
          </p:cNvPr>
          <p:cNvPicPr>
            <a:picLocks noChangeAspect="1"/>
          </p:cNvPicPr>
          <p:nvPr/>
        </p:nvPicPr>
        <p:blipFill>
          <a:blip r:embed="rId6"/>
          <a:stretch>
            <a:fillRect/>
          </a:stretch>
        </p:blipFill>
        <p:spPr>
          <a:xfrm>
            <a:off x="2254549" y="2099434"/>
            <a:ext cx="3905250" cy="933450"/>
          </a:xfrm>
          <a:prstGeom prst="rect">
            <a:avLst/>
          </a:prstGeom>
        </p:spPr>
      </p:pic>
    </p:spTree>
    <p:extLst>
      <p:ext uri="{BB962C8B-B14F-4D97-AF65-F5344CB8AC3E}">
        <p14:creationId xmlns:p14="http://schemas.microsoft.com/office/powerpoint/2010/main" val="1346825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8">
          <a:extLst>
            <a:ext uri="{FF2B5EF4-FFF2-40B4-BE49-F238E27FC236}">
              <a16:creationId xmlns:a16="http://schemas.microsoft.com/office/drawing/2014/main" id="{3AA7ECDF-B622-6B55-8A0D-675918AB147D}"/>
            </a:ext>
          </a:extLst>
        </p:cNvPr>
        <p:cNvGrpSpPr/>
        <p:nvPr/>
      </p:nvGrpSpPr>
      <p:grpSpPr>
        <a:xfrm>
          <a:off x="0" y="0"/>
          <a:ext cx="0" cy="0"/>
          <a:chOff x="0" y="0"/>
          <a:chExt cx="0" cy="0"/>
        </a:xfrm>
      </p:grpSpPr>
      <p:pic>
        <p:nvPicPr>
          <p:cNvPr id="3" name="Hình ảnh 2" descr="Ảnh có chứa biểu đồ, hàng, bản phác thảo, nghệ thuật gấp giấy origami&#10;&#10;Nội dung do AI tạo ra có thể không chính xác.">
            <a:extLst>
              <a:ext uri="{FF2B5EF4-FFF2-40B4-BE49-F238E27FC236}">
                <a16:creationId xmlns:a16="http://schemas.microsoft.com/office/drawing/2014/main" id="{6CAA6CC2-4357-15A6-25D5-B55A422135BB}"/>
              </a:ext>
            </a:extLst>
          </p:cNvPr>
          <p:cNvPicPr>
            <a:picLocks noChangeAspect="1"/>
          </p:cNvPicPr>
          <p:nvPr/>
        </p:nvPicPr>
        <p:blipFill>
          <a:blip r:embed="rId3"/>
          <a:srcRect l="1284" r="2426" b="-470"/>
          <a:stretch>
            <a:fillRect/>
          </a:stretch>
        </p:blipFill>
        <p:spPr>
          <a:xfrm>
            <a:off x="933682" y="1793036"/>
            <a:ext cx="3845350" cy="2312260"/>
          </a:xfrm>
          <a:prstGeom prst="rect">
            <a:avLst/>
          </a:prstGeom>
          <a:ln>
            <a:solidFill>
              <a:schemeClr val="accent5"/>
            </a:solidFill>
          </a:ln>
        </p:spPr>
      </p:pic>
      <p:pic>
        <p:nvPicPr>
          <p:cNvPr id="590" name="Google Shape;590;p52">
            <a:extLst>
              <a:ext uri="{FF2B5EF4-FFF2-40B4-BE49-F238E27FC236}">
                <a16:creationId xmlns:a16="http://schemas.microsoft.com/office/drawing/2014/main" id="{A9694197-0029-946F-0DA9-EAE119D67FD5}"/>
              </a:ext>
            </a:extLst>
          </p:cNvPr>
          <p:cNvPicPr preferRelativeResize="0"/>
          <p:nvPr/>
        </p:nvPicPr>
        <p:blipFill>
          <a:blip r:embed="rId4">
            <a:alphaModFix/>
          </a:blip>
          <a:stretch>
            <a:fillRect/>
          </a:stretch>
        </p:blipFill>
        <p:spPr>
          <a:xfrm>
            <a:off x="542362" y="399689"/>
            <a:ext cx="1571801" cy="1516300"/>
          </a:xfrm>
          <a:prstGeom prst="rect">
            <a:avLst/>
          </a:prstGeom>
          <a:noFill/>
          <a:ln>
            <a:noFill/>
          </a:ln>
        </p:spPr>
      </p:pic>
      <p:sp>
        <p:nvSpPr>
          <p:cNvPr id="592" name="Google Shape;592;p52">
            <a:extLst>
              <a:ext uri="{FF2B5EF4-FFF2-40B4-BE49-F238E27FC236}">
                <a16:creationId xmlns:a16="http://schemas.microsoft.com/office/drawing/2014/main" id="{62588A62-8BF8-710C-1ECE-9DBB93F9AA79}"/>
              </a:ext>
            </a:extLst>
          </p:cNvPr>
          <p:cNvSpPr txBox="1">
            <a:spLocks noGrp="1"/>
          </p:cNvSpPr>
          <p:nvPr>
            <p:ph type="title"/>
          </p:nvPr>
        </p:nvSpPr>
        <p:spPr>
          <a:xfrm>
            <a:off x="4402605" y="1561506"/>
            <a:ext cx="4736399" cy="719350"/>
          </a:xfrm>
          <a:prstGeom prst="rect">
            <a:avLst/>
          </a:prstGeom>
        </p:spPr>
        <p:txBody>
          <a:bodyPr spcFirstLastPara="1" wrap="square" lIns="91425" tIns="91425" rIns="91425" bIns="91425" anchor="b" anchorCtr="0">
            <a:noAutofit/>
          </a:bodyPr>
          <a:lstStyle/>
          <a:p>
            <a:r>
              <a:rPr lang="en" sz="2500">
                <a:latin typeface="Kodchasan" panose="00000500000000000000" pitchFamily="2" charset="-34"/>
                <a:cs typeface="Kodchasan" panose="00000500000000000000" pitchFamily="2" charset="-34"/>
              </a:rPr>
              <a:t>Rotation(</a:t>
            </a:r>
            <a:r>
              <a:rPr lang="en" sz="2500" err="1">
                <a:latin typeface="Kodchasan" panose="00000500000000000000" pitchFamily="2" charset="-34"/>
                <a:cs typeface="Kodchasan" panose="00000500000000000000" pitchFamily="2" charset="-34"/>
              </a:rPr>
              <a:t>Phép</a:t>
            </a:r>
            <a:r>
              <a:rPr lang="en" sz="2500">
                <a:latin typeface="Kodchasan" panose="00000500000000000000" pitchFamily="2" charset="-34"/>
                <a:cs typeface="Kodchasan" panose="00000500000000000000" pitchFamily="2" charset="-34"/>
              </a:rPr>
              <a:t> </a:t>
            </a:r>
            <a:r>
              <a:rPr lang="en" sz="2500" err="1">
                <a:latin typeface="Kodchasan" panose="00000500000000000000" pitchFamily="2" charset="-34"/>
                <a:cs typeface="Kodchasan" panose="00000500000000000000" pitchFamily="2" charset="-34"/>
              </a:rPr>
              <a:t>xoay</a:t>
            </a:r>
            <a:r>
              <a:rPr lang="en" sz="2500">
                <a:latin typeface="Kodchasan" panose="00000500000000000000" pitchFamily="2" charset="-34"/>
                <a:cs typeface="Kodchasan" panose="00000500000000000000" pitchFamily="2" charset="-34"/>
              </a:rPr>
              <a:t>)</a:t>
            </a:r>
          </a:p>
        </p:txBody>
      </p:sp>
      <p:sp>
        <p:nvSpPr>
          <p:cNvPr id="593" name="Google Shape;593;p52">
            <a:extLst>
              <a:ext uri="{FF2B5EF4-FFF2-40B4-BE49-F238E27FC236}">
                <a16:creationId xmlns:a16="http://schemas.microsoft.com/office/drawing/2014/main" id="{39CD5E20-7E73-4815-B311-F0F4400FE819}"/>
              </a:ext>
            </a:extLst>
          </p:cNvPr>
          <p:cNvSpPr txBox="1">
            <a:spLocks noGrp="1"/>
          </p:cNvSpPr>
          <p:nvPr>
            <p:ph type="subTitle" idx="1"/>
          </p:nvPr>
        </p:nvSpPr>
        <p:spPr>
          <a:xfrm>
            <a:off x="4974679" y="2367569"/>
            <a:ext cx="3593400" cy="957900"/>
          </a:xfrm>
          <a:prstGeom prst="rect">
            <a:avLst/>
          </a:prstGeom>
        </p:spPr>
        <p:txBody>
          <a:bodyPr spcFirstLastPara="1" wrap="square" lIns="91425" tIns="91425" rIns="91425" bIns="91425" anchor="t" anchorCtr="0">
            <a:noAutofit/>
          </a:bodyPr>
          <a:lstStyle/>
          <a:p>
            <a:pPr marL="0" indent="0">
              <a:lnSpc>
                <a:spcPct val="114999"/>
              </a:lnSpc>
            </a:pPr>
            <a:r>
              <a:rPr lang="en" err="1">
                <a:latin typeface="Cambria"/>
              </a:rPr>
              <a:t>Phép</a:t>
            </a:r>
            <a:r>
              <a:rPr lang="en">
                <a:latin typeface="Cambria"/>
              </a:rPr>
              <a:t> </a:t>
            </a:r>
            <a:r>
              <a:rPr lang="en" err="1">
                <a:latin typeface="Cambria"/>
              </a:rPr>
              <a:t>biến</a:t>
            </a:r>
            <a:r>
              <a:rPr lang="en">
                <a:latin typeface="Cambria"/>
              </a:rPr>
              <a:t> </a:t>
            </a:r>
            <a:r>
              <a:rPr lang="en" err="1">
                <a:latin typeface="Cambria"/>
              </a:rPr>
              <a:t>đổi</a:t>
            </a:r>
            <a:r>
              <a:rPr lang="en">
                <a:latin typeface="Cambria"/>
              </a:rPr>
              <a:t> </a:t>
            </a:r>
            <a:r>
              <a:rPr lang="en" err="1">
                <a:latin typeface="Cambria"/>
              </a:rPr>
              <a:t>tuyến</a:t>
            </a:r>
            <a:r>
              <a:rPr lang="en">
                <a:latin typeface="Cambria"/>
              </a:rPr>
              <a:t> </a:t>
            </a:r>
            <a:r>
              <a:rPr lang="en" err="1">
                <a:latin typeface="Cambria"/>
              </a:rPr>
              <a:t>tính</a:t>
            </a:r>
            <a:r>
              <a:rPr lang="en">
                <a:latin typeface="Cambria"/>
              </a:rPr>
              <a:t> </a:t>
            </a:r>
            <a:r>
              <a:rPr lang="en" err="1">
                <a:latin typeface="Cambria"/>
              </a:rPr>
              <a:t>dùng</a:t>
            </a:r>
            <a:r>
              <a:rPr lang="en">
                <a:latin typeface="Cambria"/>
              </a:rPr>
              <a:t> </a:t>
            </a:r>
            <a:r>
              <a:rPr lang="en" err="1">
                <a:latin typeface="Cambria"/>
              </a:rPr>
              <a:t>để</a:t>
            </a:r>
            <a:r>
              <a:rPr lang="en">
                <a:latin typeface="Cambria"/>
              </a:rPr>
              <a:t> </a:t>
            </a:r>
            <a:r>
              <a:rPr lang="en" err="1">
                <a:latin typeface="Cambria"/>
              </a:rPr>
              <a:t>xoay</a:t>
            </a:r>
            <a:r>
              <a:rPr lang="en">
                <a:latin typeface="Cambria"/>
              </a:rPr>
              <a:t> </a:t>
            </a:r>
            <a:r>
              <a:rPr lang="en" err="1">
                <a:latin typeface="Cambria"/>
              </a:rPr>
              <a:t>các</a:t>
            </a:r>
            <a:r>
              <a:rPr lang="en">
                <a:latin typeface="Cambria"/>
              </a:rPr>
              <a:t> </a:t>
            </a:r>
            <a:r>
              <a:rPr lang="en" err="1">
                <a:latin typeface="Cambria"/>
              </a:rPr>
              <a:t>điểm</a:t>
            </a:r>
            <a:r>
              <a:rPr lang="en">
                <a:latin typeface="Cambria"/>
              </a:rPr>
              <a:t> (</a:t>
            </a:r>
            <a:r>
              <a:rPr lang="en" err="1">
                <a:latin typeface="Cambria"/>
              </a:rPr>
              <a:t>hoặc</a:t>
            </a:r>
            <a:r>
              <a:rPr lang="en">
                <a:latin typeface="Cambria"/>
              </a:rPr>
              <a:t> </a:t>
            </a:r>
            <a:r>
              <a:rPr lang="en" err="1">
                <a:latin typeface="Cambria"/>
              </a:rPr>
              <a:t>vectơ</a:t>
            </a:r>
            <a:r>
              <a:rPr lang="en">
                <a:latin typeface="Cambria"/>
              </a:rPr>
              <a:t>) </a:t>
            </a:r>
            <a:r>
              <a:rPr lang="en" err="1">
                <a:latin typeface="Cambria"/>
              </a:rPr>
              <a:t>trong</a:t>
            </a:r>
            <a:r>
              <a:rPr lang="en">
                <a:latin typeface="Cambria"/>
              </a:rPr>
              <a:t> </a:t>
            </a:r>
            <a:r>
              <a:rPr lang="en" err="1">
                <a:latin typeface="Cambria"/>
              </a:rPr>
              <a:t>không</a:t>
            </a:r>
            <a:r>
              <a:rPr lang="en">
                <a:latin typeface="Cambria"/>
              </a:rPr>
              <a:t> </a:t>
            </a:r>
            <a:r>
              <a:rPr lang="en" err="1">
                <a:latin typeface="Cambria"/>
              </a:rPr>
              <a:t>gian</a:t>
            </a:r>
            <a:r>
              <a:rPr lang="en">
                <a:latin typeface="Cambria"/>
              </a:rPr>
              <a:t> </a:t>
            </a:r>
            <a:r>
              <a:rPr lang="en" err="1">
                <a:latin typeface="Cambria"/>
              </a:rPr>
              <a:t>ba</a:t>
            </a:r>
            <a:r>
              <a:rPr lang="en">
                <a:latin typeface="Cambria"/>
              </a:rPr>
              <a:t> </a:t>
            </a:r>
            <a:r>
              <a:rPr lang="en" err="1">
                <a:latin typeface="Cambria"/>
              </a:rPr>
              <a:t>chiều</a:t>
            </a:r>
            <a:r>
              <a:rPr lang="en">
                <a:latin typeface="Cambria"/>
              </a:rPr>
              <a:t> </a:t>
            </a:r>
            <a:r>
              <a:rPr lang="en" err="1">
                <a:latin typeface="Cambria"/>
              </a:rPr>
              <a:t>xung</a:t>
            </a:r>
            <a:r>
              <a:rPr lang="en">
                <a:latin typeface="Cambria"/>
              </a:rPr>
              <a:t> </a:t>
            </a:r>
            <a:r>
              <a:rPr lang="en" err="1">
                <a:latin typeface="Cambria"/>
              </a:rPr>
              <a:t>quanh</a:t>
            </a:r>
            <a:r>
              <a:rPr lang="en">
                <a:latin typeface="Cambria"/>
              </a:rPr>
              <a:t> </a:t>
            </a:r>
            <a:r>
              <a:rPr lang="en" err="1">
                <a:latin typeface="Cambria"/>
              </a:rPr>
              <a:t>một</a:t>
            </a:r>
            <a:r>
              <a:rPr lang="en">
                <a:latin typeface="Cambria"/>
              </a:rPr>
              <a:t> </a:t>
            </a:r>
            <a:r>
              <a:rPr lang="en" err="1">
                <a:latin typeface="Cambria"/>
              </a:rPr>
              <a:t>trục</a:t>
            </a:r>
            <a:r>
              <a:rPr lang="en">
                <a:latin typeface="Cambria"/>
              </a:rPr>
              <a:t> </a:t>
            </a:r>
            <a:r>
              <a:rPr lang="en" err="1">
                <a:latin typeface="Cambria"/>
              </a:rPr>
              <a:t>xác</a:t>
            </a:r>
            <a:r>
              <a:rPr lang="en">
                <a:latin typeface="Cambria"/>
              </a:rPr>
              <a:t> </a:t>
            </a:r>
            <a:r>
              <a:rPr lang="en" err="1">
                <a:latin typeface="Cambria"/>
              </a:rPr>
              <a:t>định</a:t>
            </a:r>
            <a:r>
              <a:rPr lang="en">
                <a:latin typeface="Cambria"/>
              </a:rPr>
              <a:t>, </a:t>
            </a:r>
            <a:r>
              <a:rPr lang="en" err="1">
                <a:latin typeface="Cambria"/>
              </a:rPr>
              <a:t>với</a:t>
            </a:r>
            <a:r>
              <a:rPr lang="en">
                <a:latin typeface="Cambria"/>
              </a:rPr>
              <a:t> </a:t>
            </a:r>
            <a:r>
              <a:rPr lang="en" err="1">
                <a:latin typeface="Cambria"/>
              </a:rPr>
              <a:t>một</a:t>
            </a:r>
            <a:r>
              <a:rPr lang="en">
                <a:latin typeface="Cambria"/>
              </a:rPr>
              <a:t> </a:t>
            </a:r>
            <a:r>
              <a:rPr lang="en" err="1">
                <a:latin typeface="Cambria"/>
              </a:rPr>
              <a:t>góc</a:t>
            </a:r>
            <a:r>
              <a:rPr lang="en">
                <a:latin typeface="Cambria"/>
              </a:rPr>
              <a:t> </a:t>
            </a:r>
            <a:r>
              <a:rPr lang="en" err="1">
                <a:latin typeface="Cambria"/>
              </a:rPr>
              <a:t>xoay</a:t>
            </a:r>
            <a:r>
              <a:rPr lang="en">
                <a:latin typeface="Cambria"/>
              </a:rPr>
              <a:t> </a:t>
            </a:r>
            <a:r>
              <a:rPr lang="en" err="1">
                <a:latin typeface="Cambria"/>
              </a:rPr>
              <a:t>cụ</a:t>
            </a:r>
            <a:r>
              <a:rPr lang="en">
                <a:latin typeface="Cambria"/>
              </a:rPr>
              <a:t> </a:t>
            </a:r>
            <a:r>
              <a:rPr lang="en" err="1">
                <a:latin typeface="Cambria"/>
              </a:rPr>
              <a:t>thể</a:t>
            </a:r>
            <a:r>
              <a:rPr lang="en">
                <a:latin typeface="Cambria"/>
              </a:rPr>
              <a:t>.</a:t>
            </a:r>
            <a:endParaRPr lang="vi-VN">
              <a:latin typeface="Cambria"/>
            </a:endParaRPr>
          </a:p>
        </p:txBody>
      </p:sp>
      <p:sp>
        <p:nvSpPr>
          <p:cNvPr id="599" name="Google Shape;599;p52">
            <a:extLst>
              <a:ext uri="{FF2B5EF4-FFF2-40B4-BE49-F238E27FC236}">
                <a16:creationId xmlns:a16="http://schemas.microsoft.com/office/drawing/2014/main" id="{E3D545CD-2A26-C594-583E-0CC84BFD9FC3}"/>
              </a:ext>
            </a:extLst>
          </p:cNvPr>
          <p:cNvSpPr/>
          <p:nvPr/>
        </p:nvSpPr>
        <p:spPr>
          <a:xfrm>
            <a:off x="1618275" y="891925"/>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nvGrpSpPr>
          <p:cNvPr id="600" name="Google Shape;600;p52">
            <a:extLst>
              <a:ext uri="{FF2B5EF4-FFF2-40B4-BE49-F238E27FC236}">
                <a16:creationId xmlns:a16="http://schemas.microsoft.com/office/drawing/2014/main" id="{13772562-D80A-ACB0-B855-BF2373E9124C}"/>
              </a:ext>
            </a:extLst>
          </p:cNvPr>
          <p:cNvGrpSpPr/>
          <p:nvPr/>
        </p:nvGrpSpPr>
        <p:grpSpPr>
          <a:xfrm>
            <a:off x="627532" y="300175"/>
            <a:ext cx="596829" cy="596829"/>
            <a:chOff x="6357825" y="1432425"/>
            <a:chExt cx="462300" cy="462300"/>
          </a:xfrm>
        </p:grpSpPr>
        <p:sp>
          <p:nvSpPr>
            <p:cNvPr id="601" name="Google Shape;601;p52">
              <a:extLst>
                <a:ext uri="{FF2B5EF4-FFF2-40B4-BE49-F238E27FC236}">
                  <a16:creationId xmlns:a16="http://schemas.microsoft.com/office/drawing/2014/main" id="{3F62C948-3D7C-3972-81FA-3465964A9B5B}"/>
                </a:ext>
              </a:extLst>
            </p:cNvPr>
            <p:cNvSpPr/>
            <p:nvPr/>
          </p:nvSpPr>
          <p:spPr>
            <a:xfrm>
              <a:off x="6357825" y="1508625"/>
              <a:ext cx="386100" cy="386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602" name="Google Shape;602;p52">
              <a:extLst>
                <a:ext uri="{FF2B5EF4-FFF2-40B4-BE49-F238E27FC236}">
                  <a16:creationId xmlns:a16="http://schemas.microsoft.com/office/drawing/2014/main" id="{ECE3DEA1-B20C-FB7A-984F-5B713134525B}"/>
                </a:ext>
              </a:extLst>
            </p:cNvPr>
            <p:cNvSpPr/>
            <p:nvPr/>
          </p:nvSpPr>
          <p:spPr>
            <a:xfrm>
              <a:off x="6434025" y="1432425"/>
              <a:ext cx="386100" cy="386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spTree>
    <p:extLst>
      <p:ext uri="{BB962C8B-B14F-4D97-AF65-F5344CB8AC3E}">
        <p14:creationId xmlns:p14="http://schemas.microsoft.com/office/powerpoint/2010/main" val="1541561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2DCC1A32-F9D6-3619-55FD-10AC2A75A14D}"/>
            </a:ext>
          </a:extLst>
        </p:cNvPr>
        <p:cNvGrpSpPr/>
        <p:nvPr/>
      </p:nvGrpSpPr>
      <p:grpSpPr>
        <a:xfrm>
          <a:off x="0" y="0"/>
          <a:ext cx="0" cy="0"/>
          <a:chOff x="0" y="0"/>
          <a:chExt cx="0" cy="0"/>
        </a:xfrm>
      </p:grpSpPr>
      <p:sp>
        <p:nvSpPr>
          <p:cNvPr id="340" name="Google Shape;340;p37">
            <a:extLst>
              <a:ext uri="{FF2B5EF4-FFF2-40B4-BE49-F238E27FC236}">
                <a16:creationId xmlns:a16="http://schemas.microsoft.com/office/drawing/2014/main" id="{429EFC1F-DBA0-E58F-79D3-A6C386554C72}"/>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07DDEDF5-B2CF-6C4A-64E7-1D385562E8D1}"/>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a:extLst>
              <a:ext uri="{FF2B5EF4-FFF2-40B4-BE49-F238E27FC236}">
                <a16:creationId xmlns:a16="http://schemas.microsoft.com/office/drawing/2014/main" id="{7069DF8E-8AF8-37F7-1391-07F9361CC61F}"/>
              </a:ext>
            </a:extLst>
          </p:cNvPr>
          <p:cNvSpPr/>
          <p:nvPr/>
        </p:nvSpPr>
        <p:spPr>
          <a:xfrm>
            <a:off x="185675" y="332288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3" name="Hình ảnh 2" descr="Ảnh có chứa hàng, Phông chữ, biểu đồ, số&#10;&#10;Nội dung do AI tạo ra có thể không chính xác.">
            <a:extLst>
              <a:ext uri="{FF2B5EF4-FFF2-40B4-BE49-F238E27FC236}">
                <a16:creationId xmlns:a16="http://schemas.microsoft.com/office/drawing/2014/main" id="{AB332489-4C69-7EEC-F2C7-76B5D0DE21C6}"/>
              </a:ext>
            </a:extLst>
          </p:cNvPr>
          <p:cNvPicPr>
            <a:picLocks noChangeAspect="1"/>
          </p:cNvPicPr>
          <p:nvPr/>
        </p:nvPicPr>
        <p:blipFill>
          <a:blip r:embed="rId3"/>
          <a:stretch>
            <a:fillRect/>
          </a:stretch>
        </p:blipFill>
        <p:spPr>
          <a:xfrm>
            <a:off x="1306812" y="371384"/>
            <a:ext cx="2842585" cy="2039248"/>
          </a:xfrm>
          <a:prstGeom prst="rect">
            <a:avLst/>
          </a:prstGeom>
          <a:ln>
            <a:solidFill>
              <a:schemeClr val="accent3"/>
            </a:solidFill>
          </a:ln>
        </p:spPr>
      </p:pic>
      <p:pic>
        <p:nvPicPr>
          <p:cNvPr id="4" name="Hình ảnh 3" descr="Ảnh có chứa hàng, Phông chữ, biểu đồ&#10;&#10;Nội dung do AI tạo ra có thể không chính xác.">
            <a:extLst>
              <a:ext uri="{FF2B5EF4-FFF2-40B4-BE49-F238E27FC236}">
                <a16:creationId xmlns:a16="http://schemas.microsoft.com/office/drawing/2014/main" id="{4C221228-6DEF-033C-B061-DA2B5C62C4E1}"/>
              </a:ext>
            </a:extLst>
          </p:cNvPr>
          <p:cNvPicPr>
            <a:picLocks noChangeAspect="1"/>
          </p:cNvPicPr>
          <p:nvPr/>
        </p:nvPicPr>
        <p:blipFill>
          <a:blip r:embed="rId4"/>
          <a:stretch>
            <a:fillRect/>
          </a:stretch>
        </p:blipFill>
        <p:spPr>
          <a:xfrm>
            <a:off x="5116811" y="374260"/>
            <a:ext cx="2738348" cy="2055064"/>
          </a:xfrm>
          <a:prstGeom prst="rect">
            <a:avLst/>
          </a:prstGeom>
        </p:spPr>
      </p:pic>
      <p:sp>
        <p:nvSpPr>
          <p:cNvPr id="5" name="TextBox 21">
            <a:extLst>
              <a:ext uri="{FF2B5EF4-FFF2-40B4-BE49-F238E27FC236}">
                <a16:creationId xmlns:a16="http://schemas.microsoft.com/office/drawing/2014/main" id="{F010E9C4-2FC1-DA88-8358-AFC4F14C8241}"/>
              </a:ext>
            </a:extLst>
          </p:cNvPr>
          <p:cNvSpPr txBox="1"/>
          <p:nvPr/>
        </p:nvSpPr>
        <p:spPr>
          <a:xfrm>
            <a:off x="1500747" y="2422394"/>
            <a:ext cx="2454713" cy="369332"/>
          </a:xfrm>
          <a:prstGeom prst="rect">
            <a:avLst/>
          </a:prstGeom>
          <a:noFill/>
        </p:spPr>
        <p:txBody>
          <a:bodyPr wrap="square" lIns="91440" tIns="45720" rIns="91440" bIns="45720" rtlCol="0" anchor="t">
            <a:spAutoFit/>
          </a:bodyPr>
          <a:lstStyle/>
          <a:p>
            <a:pPr marL="285750" indent="-285750">
              <a:buFont typeface="Courier New" panose="02070309020205020404" pitchFamily="49" charset="0"/>
              <a:buChar char="o"/>
            </a:pPr>
            <a:r>
              <a:rPr lang="en-US" sz="1800" i="1" dirty="0" err="1">
                <a:solidFill>
                  <a:schemeClr val="tx1"/>
                </a:solidFill>
                <a:latin typeface="Cambria" panose="02040503050406030204" pitchFamily="18" charset="0"/>
                <a:ea typeface="Cambria" panose="02040503050406030204" pitchFamily="18" charset="0"/>
              </a:rPr>
              <a:t>Xoay</a:t>
            </a:r>
            <a:r>
              <a:rPr lang="en-US" sz="1800" i="1" dirty="0">
                <a:solidFill>
                  <a:schemeClr val="tx1"/>
                </a:solidFill>
                <a:latin typeface="Cambria" panose="02040503050406030204" pitchFamily="18" charset="0"/>
                <a:ea typeface="Cambria" panose="02040503050406030204" pitchFamily="18" charset="0"/>
              </a:rPr>
              <a:t> vector </a:t>
            </a:r>
            <a:r>
              <a:rPr lang="en-US" sz="1800" i="1" dirty="0" err="1">
                <a:solidFill>
                  <a:schemeClr val="tx1"/>
                </a:solidFill>
                <a:latin typeface="Cambria" panose="02040503050406030204" pitchFamily="18" charset="0"/>
                <a:ea typeface="Cambria" panose="02040503050406030204" pitchFamily="18" charset="0"/>
              </a:rPr>
              <a:t>i</a:t>
            </a:r>
            <a:r>
              <a:rPr lang="en-US" sz="1800" i="1" dirty="0">
                <a:solidFill>
                  <a:schemeClr val="tx1"/>
                </a:solidFill>
                <a:latin typeface="Cambria" panose="02040503050406030204" pitchFamily="18" charset="0"/>
                <a:ea typeface="Cambria" panose="02040503050406030204" pitchFamily="18" charset="0"/>
              </a:rPr>
              <a:t> 1 </a:t>
            </a:r>
            <a:r>
              <a:rPr lang="en-US" sz="1800" i="1" dirty="0" err="1">
                <a:solidFill>
                  <a:schemeClr val="tx1"/>
                </a:solidFill>
                <a:latin typeface="Cambria" panose="02040503050406030204" pitchFamily="18" charset="0"/>
                <a:ea typeface="Cambria" panose="02040503050406030204" pitchFamily="18" charset="0"/>
              </a:rPr>
              <a:t>góc</a:t>
            </a:r>
            <a:r>
              <a:rPr lang="en-US" sz="1800" i="1" dirty="0">
                <a:solidFill>
                  <a:schemeClr val="tx1"/>
                </a:solidFill>
                <a:latin typeface="Cambria" panose="02040503050406030204" pitchFamily="18" charset="0"/>
                <a:ea typeface="Cambria" panose="02040503050406030204" pitchFamily="18" charset="0"/>
              </a:rPr>
              <a:t> θ</a:t>
            </a:r>
            <a:endParaRPr lang="en-US" sz="1800" dirty="0">
              <a:solidFill>
                <a:schemeClr val="tx1"/>
              </a:solidFill>
              <a:latin typeface="Cambria" panose="02040503050406030204" pitchFamily="18" charset="0"/>
              <a:ea typeface="Cambria" panose="02040503050406030204" pitchFamily="18" charset="0"/>
            </a:endParaRPr>
          </a:p>
        </p:txBody>
      </p:sp>
      <p:sp>
        <p:nvSpPr>
          <p:cNvPr id="6" name="TextBox 21">
            <a:extLst>
              <a:ext uri="{FF2B5EF4-FFF2-40B4-BE49-F238E27FC236}">
                <a16:creationId xmlns:a16="http://schemas.microsoft.com/office/drawing/2014/main" id="{293EE790-41C1-E3BF-282D-0B592887D436}"/>
              </a:ext>
            </a:extLst>
          </p:cNvPr>
          <p:cNvSpPr txBox="1"/>
          <p:nvPr/>
        </p:nvSpPr>
        <p:spPr>
          <a:xfrm>
            <a:off x="5446018" y="2426587"/>
            <a:ext cx="2454713" cy="369332"/>
          </a:xfrm>
          <a:prstGeom prst="rect">
            <a:avLst/>
          </a:prstGeom>
          <a:noFill/>
        </p:spPr>
        <p:txBody>
          <a:bodyPr wrap="square" lIns="91440" tIns="45720" rIns="91440" bIns="45720" rtlCol="0" anchor="t">
            <a:spAutoFit/>
          </a:bodyPr>
          <a:lstStyle/>
          <a:p>
            <a:pPr marL="171450" indent="-171450" algn="just">
              <a:buFont typeface="Courier New" panose="02070309020205020404" pitchFamily="49" charset="0"/>
              <a:buChar char="o"/>
            </a:pPr>
            <a:r>
              <a:rPr lang="en-US" sz="1800" i="1" dirty="0" err="1">
                <a:solidFill>
                  <a:schemeClr val="tx1"/>
                </a:solidFill>
                <a:latin typeface="Cambria" panose="02040503050406030204" pitchFamily="18" charset="0"/>
                <a:ea typeface="Cambria" panose="02040503050406030204" pitchFamily="18" charset="0"/>
              </a:rPr>
              <a:t>Xoay</a:t>
            </a:r>
            <a:r>
              <a:rPr lang="en-US" sz="1800" i="1" dirty="0">
                <a:solidFill>
                  <a:schemeClr val="tx1"/>
                </a:solidFill>
                <a:latin typeface="Cambria" panose="02040503050406030204" pitchFamily="18" charset="0"/>
                <a:ea typeface="Cambria" panose="02040503050406030204" pitchFamily="18" charset="0"/>
              </a:rPr>
              <a:t> vector j 1 </a:t>
            </a:r>
            <a:r>
              <a:rPr lang="en-US" sz="1800" i="1" dirty="0" err="1">
                <a:solidFill>
                  <a:schemeClr val="tx1"/>
                </a:solidFill>
                <a:latin typeface="Cambria" panose="02040503050406030204" pitchFamily="18" charset="0"/>
                <a:ea typeface="Cambria" panose="02040503050406030204" pitchFamily="18" charset="0"/>
              </a:rPr>
              <a:t>góc</a:t>
            </a:r>
            <a:r>
              <a:rPr lang="en-US" sz="1800" i="1" dirty="0">
                <a:solidFill>
                  <a:schemeClr val="tx1"/>
                </a:solidFill>
                <a:latin typeface="Cambria" panose="02040503050406030204" pitchFamily="18" charset="0"/>
                <a:ea typeface="Cambria" panose="02040503050406030204" pitchFamily="18" charset="0"/>
              </a:rPr>
              <a:t> θ</a:t>
            </a:r>
            <a:endParaRPr lang="en-US" sz="1800" dirty="0">
              <a:solidFill>
                <a:schemeClr val="tx1"/>
              </a:solidFill>
              <a:latin typeface="Cambria" panose="02040503050406030204" pitchFamily="18" charset="0"/>
              <a:ea typeface="Cambria" panose="02040503050406030204" pitchFamily="18" charset="0"/>
            </a:endParaRPr>
          </a:p>
        </p:txBody>
      </p:sp>
      <p:pic>
        <p:nvPicPr>
          <p:cNvPr id="7" name="Hình ảnh 6" descr="Ảnh có chứa Phông chữ, văn bản, màu trắng, hàng&#10;&#10;Nội dung do AI tạo ra có thể không chính xác.">
            <a:extLst>
              <a:ext uri="{FF2B5EF4-FFF2-40B4-BE49-F238E27FC236}">
                <a16:creationId xmlns:a16="http://schemas.microsoft.com/office/drawing/2014/main" id="{0AA3ADC4-24F5-D8E4-30FF-BB5FC6FEDF10}"/>
              </a:ext>
            </a:extLst>
          </p:cNvPr>
          <p:cNvPicPr>
            <a:picLocks noChangeAspect="1"/>
          </p:cNvPicPr>
          <p:nvPr/>
        </p:nvPicPr>
        <p:blipFill>
          <a:blip r:embed="rId5"/>
          <a:stretch>
            <a:fillRect/>
          </a:stretch>
        </p:blipFill>
        <p:spPr>
          <a:xfrm>
            <a:off x="2884895" y="2791726"/>
            <a:ext cx="3388744" cy="1671729"/>
          </a:xfrm>
          <a:prstGeom prst="rect">
            <a:avLst/>
          </a:prstGeom>
          <a:ln>
            <a:solidFill>
              <a:schemeClr val="accent2"/>
            </a:solidFill>
          </a:ln>
        </p:spPr>
      </p:pic>
      <p:sp>
        <p:nvSpPr>
          <p:cNvPr id="8" name="TextBox 21">
            <a:extLst>
              <a:ext uri="{FF2B5EF4-FFF2-40B4-BE49-F238E27FC236}">
                <a16:creationId xmlns:a16="http://schemas.microsoft.com/office/drawing/2014/main" id="{F5BC17E8-78E7-D019-4B35-E6B720089D0F}"/>
              </a:ext>
            </a:extLst>
          </p:cNvPr>
          <p:cNvSpPr txBox="1"/>
          <p:nvPr/>
        </p:nvSpPr>
        <p:spPr>
          <a:xfrm>
            <a:off x="2539727" y="4399908"/>
            <a:ext cx="4064545" cy="738664"/>
          </a:xfrm>
          <a:prstGeom prst="rect">
            <a:avLst/>
          </a:prstGeom>
          <a:noFill/>
        </p:spPr>
        <p:txBody>
          <a:bodyPr wrap="square" lIns="91440" tIns="45720" rIns="91440" bIns="45720" rtlCol="0" anchor="t">
            <a:spAutoFit/>
          </a:bodyPr>
          <a:lstStyle/>
          <a:p>
            <a:pPr marL="285750" indent="-285750" algn="just">
              <a:buFont typeface="Courier New" panose="02070309020205020404" pitchFamily="49" charset="0"/>
              <a:buChar char="o"/>
            </a:pPr>
            <a:r>
              <a:rPr lang="en-US" dirty="0">
                <a:solidFill>
                  <a:schemeClr val="tx1"/>
                </a:solidFill>
                <a:latin typeface="Cambria"/>
                <a:ea typeface="Cambria"/>
              </a:rPr>
              <a:t>F(</a:t>
            </a:r>
            <a:r>
              <a:rPr lang="en-US" dirty="0" err="1">
                <a:solidFill>
                  <a:schemeClr val="tx1"/>
                </a:solidFill>
                <a:latin typeface="Cambria"/>
                <a:ea typeface="Cambria"/>
              </a:rPr>
              <a:t>i</a:t>
            </a:r>
            <a:r>
              <a:rPr lang="en-US" dirty="0">
                <a:solidFill>
                  <a:schemeClr val="tx1"/>
                </a:solidFill>
                <a:latin typeface="Cambria"/>
                <a:ea typeface="Cambria"/>
              </a:rPr>
              <a:t>) = ⟨cos(θ), sin(θ)⟩; F(j) = ⟨-sin(θ), cos(θ)⟩</a:t>
            </a:r>
          </a:p>
          <a:p>
            <a:pPr algn="just"/>
            <a:br>
              <a:rPr lang="en-US" dirty="0"/>
            </a:br>
            <a:endParaRPr lang="en-US" dirty="0">
              <a:solidFill>
                <a:schemeClr val="tx1"/>
              </a:solidFill>
              <a:latin typeface="Cambria"/>
            </a:endParaRPr>
          </a:p>
        </p:txBody>
      </p:sp>
    </p:spTree>
    <p:extLst>
      <p:ext uri="{BB962C8B-B14F-4D97-AF65-F5344CB8AC3E}">
        <p14:creationId xmlns:p14="http://schemas.microsoft.com/office/powerpoint/2010/main" val="3475263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626D3C3F-C1D2-BD70-2707-088ED1DBB83D}"/>
            </a:ext>
          </a:extLst>
        </p:cNvPr>
        <p:cNvGrpSpPr/>
        <p:nvPr/>
      </p:nvGrpSpPr>
      <p:grpSpPr>
        <a:xfrm>
          <a:off x="0" y="0"/>
          <a:ext cx="0" cy="0"/>
          <a:chOff x="0" y="0"/>
          <a:chExt cx="0" cy="0"/>
        </a:xfrm>
      </p:grpSpPr>
      <p:sp>
        <p:nvSpPr>
          <p:cNvPr id="340" name="Google Shape;340;p37">
            <a:extLst>
              <a:ext uri="{FF2B5EF4-FFF2-40B4-BE49-F238E27FC236}">
                <a16:creationId xmlns:a16="http://schemas.microsoft.com/office/drawing/2014/main" id="{2512CC4F-51E3-F16F-4EE3-110AC17A4CF6}"/>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BBE1D0CB-4D6F-AE1D-2B69-7B4BDB811FED}"/>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a:extLst>
              <a:ext uri="{FF2B5EF4-FFF2-40B4-BE49-F238E27FC236}">
                <a16:creationId xmlns:a16="http://schemas.microsoft.com/office/drawing/2014/main" id="{67C36C2C-5AF9-400B-1AFC-A06E1FABFBBC}"/>
              </a:ext>
            </a:extLst>
          </p:cNvPr>
          <p:cNvSpPr/>
          <p:nvPr/>
        </p:nvSpPr>
        <p:spPr>
          <a:xfrm>
            <a:off x="185675" y="332288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5" name="TextBox 21">
            <a:extLst>
              <a:ext uri="{FF2B5EF4-FFF2-40B4-BE49-F238E27FC236}">
                <a16:creationId xmlns:a16="http://schemas.microsoft.com/office/drawing/2014/main" id="{A04BC699-C79A-A198-E682-1637D1BE1206}"/>
              </a:ext>
            </a:extLst>
          </p:cNvPr>
          <p:cNvSpPr txBox="1"/>
          <p:nvPr/>
        </p:nvSpPr>
        <p:spPr>
          <a:xfrm>
            <a:off x="1677145" y="776785"/>
            <a:ext cx="6210248" cy="523220"/>
          </a:xfrm>
          <a:prstGeom prst="rect">
            <a:avLst/>
          </a:prstGeom>
          <a:noFill/>
        </p:spPr>
        <p:txBody>
          <a:bodyPr wrap="square" lIns="91440" tIns="45720" rIns="91440" bIns="45720" rtlCol="0" anchor="t">
            <a:spAutoFit/>
          </a:bodyPr>
          <a:lstStyle/>
          <a:p>
            <a:pPr marL="285750" indent="-285750" algn="just">
              <a:buFont typeface="Courier New" panose="02070309020205020404" pitchFamily="49" charset="0"/>
              <a:buChar char="o"/>
            </a:pPr>
            <a:r>
              <a:rPr lang="en-US" dirty="0">
                <a:solidFill>
                  <a:schemeClr val="tx1"/>
                </a:solidFill>
                <a:latin typeface="Cambria"/>
                <a:ea typeface="Cambria"/>
              </a:rPr>
              <a:t>Trong </a:t>
            </a:r>
            <a:r>
              <a:rPr lang="en-US" dirty="0" err="1">
                <a:solidFill>
                  <a:schemeClr val="tx1"/>
                </a:solidFill>
                <a:latin typeface="Cambria"/>
                <a:ea typeface="Cambria"/>
              </a:rPr>
              <a:t>không</a:t>
            </a:r>
            <a:r>
              <a:rPr lang="en-US" dirty="0">
                <a:solidFill>
                  <a:schemeClr val="tx1"/>
                </a:solidFill>
                <a:latin typeface="Cambria"/>
                <a:ea typeface="Cambria"/>
              </a:rPr>
              <a:t> </a:t>
            </a:r>
            <a:r>
              <a:rPr lang="en-US" dirty="0" err="1">
                <a:solidFill>
                  <a:schemeClr val="tx1"/>
                </a:solidFill>
                <a:latin typeface="Cambria"/>
                <a:ea typeface="Cambria"/>
              </a:rPr>
              <a:t>gian</a:t>
            </a:r>
            <a:r>
              <a:rPr lang="en-US" dirty="0">
                <a:solidFill>
                  <a:schemeClr val="tx1"/>
                </a:solidFill>
                <a:latin typeface="Cambria"/>
                <a:ea typeface="Cambria"/>
              </a:rPr>
              <a:t> 3 </a:t>
            </a:r>
            <a:r>
              <a:rPr lang="en-US" dirty="0" err="1">
                <a:solidFill>
                  <a:schemeClr val="tx1"/>
                </a:solidFill>
                <a:latin typeface="Cambria"/>
                <a:ea typeface="Cambria"/>
              </a:rPr>
              <a:t>chiều</a:t>
            </a:r>
            <a:r>
              <a:rPr lang="en-US" dirty="0">
                <a:solidFill>
                  <a:schemeClr val="tx1"/>
                </a:solidFill>
                <a:latin typeface="Cambria"/>
                <a:ea typeface="Cambria"/>
              </a:rPr>
              <a:t>, </a:t>
            </a:r>
            <a:r>
              <a:rPr lang="en-US" dirty="0" err="1">
                <a:solidFill>
                  <a:schemeClr val="tx1"/>
                </a:solidFill>
                <a:latin typeface="Cambria"/>
                <a:ea typeface="Cambria"/>
              </a:rPr>
              <a:t>phép</a:t>
            </a:r>
            <a:r>
              <a:rPr lang="en-US" dirty="0">
                <a:solidFill>
                  <a:schemeClr val="tx1"/>
                </a:solidFill>
                <a:latin typeface="Cambria"/>
                <a:ea typeface="Cambria"/>
              </a:rPr>
              <a:t> </a:t>
            </a:r>
            <a:r>
              <a:rPr lang="en-US" dirty="0" err="1">
                <a:solidFill>
                  <a:schemeClr val="tx1"/>
                </a:solidFill>
                <a:latin typeface="Cambria"/>
                <a:ea typeface="Cambria"/>
              </a:rPr>
              <a:t>xoay</a:t>
            </a:r>
            <a:r>
              <a:rPr lang="en-US" dirty="0">
                <a:solidFill>
                  <a:schemeClr val="tx1"/>
                </a:solidFill>
                <a:latin typeface="Cambria"/>
                <a:ea typeface="Cambria"/>
              </a:rPr>
              <a:t> </a:t>
            </a:r>
            <a:r>
              <a:rPr lang="en-US" dirty="0" err="1">
                <a:solidFill>
                  <a:schemeClr val="tx1"/>
                </a:solidFill>
                <a:latin typeface="Cambria"/>
                <a:ea typeface="Cambria"/>
              </a:rPr>
              <a:t>được</a:t>
            </a:r>
            <a:r>
              <a:rPr lang="en-US" dirty="0">
                <a:solidFill>
                  <a:schemeClr val="tx1"/>
                </a:solidFill>
                <a:latin typeface="Cambria"/>
                <a:ea typeface="Cambria"/>
              </a:rPr>
              <a:t> </a:t>
            </a:r>
            <a:r>
              <a:rPr lang="en-US" dirty="0" err="1">
                <a:solidFill>
                  <a:schemeClr val="tx1"/>
                </a:solidFill>
                <a:latin typeface="Cambria"/>
                <a:ea typeface="Cambria"/>
              </a:rPr>
              <a:t>biểu</a:t>
            </a:r>
            <a:r>
              <a:rPr lang="en-US" dirty="0">
                <a:solidFill>
                  <a:schemeClr val="tx1"/>
                </a:solidFill>
                <a:latin typeface="Cambria"/>
                <a:ea typeface="Cambria"/>
              </a:rPr>
              <a:t> </a:t>
            </a:r>
            <a:r>
              <a:rPr lang="en-US" dirty="0" err="1">
                <a:solidFill>
                  <a:schemeClr val="tx1"/>
                </a:solidFill>
                <a:latin typeface="Cambria"/>
                <a:ea typeface="Cambria"/>
              </a:rPr>
              <a:t>diễn</a:t>
            </a:r>
            <a:r>
              <a:rPr lang="en-US" dirty="0">
                <a:solidFill>
                  <a:schemeClr val="tx1"/>
                </a:solidFill>
                <a:latin typeface="Cambria"/>
                <a:ea typeface="Cambria"/>
              </a:rPr>
              <a:t> </a:t>
            </a:r>
            <a:r>
              <a:rPr lang="en-US" dirty="0" err="1">
                <a:solidFill>
                  <a:schemeClr val="tx1"/>
                </a:solidFill>
                <a:latin typeface="Cambria"/>
                <a:ea typeface="Cambria"/>
              </a:rPr>
              <a:t>xung</a:t>
            </a:r>
            <a:r>
              <a:rPr lang="en-US" dirty="0">
                <a:solidFill>
                  <a:schemeClr val="tx1"/>
                </a:solidFill>
                <a:latin typeface="Cambria"/>
                <a:ea typeface="Cambria"/>
              </a:rPr>
              <a:t> </a:t>
            </a:r>
            <a:r>
              <a:rPr lang="en-US" dirty="0" err="1">
                <a:solidFill>
                  <a:schemeClr val="tx1"/>
                </a:solidFill>
                <a:latin typeface="Cambria"/>
                <a:ea typeface="Cambria"/>
              </a:rPr>
              <a:t>quanh</a:t>
            </a:r>
            <a:r>
              <a:rPr lang="en-US" dirty="0">
                <a:solidFill>
                  <a:schemeClr val="tx1"/>
                </a:solidFill>
                <a:latin typeface="Cambria"/>
                <a:ea typeface="Cambria"/>
              </a:rPr>
              <a:t> 1 </a:t>
            </a:r>
            <a:r>
              <a:rPr lang="en-US" dirty="0" err="1">
                <a:solidFill>
                  <a:schemeClr val="tx1"/>
                </a:solidFill>
                <a:latin typeface="Cambria"/>
                <a:ea typeface="Cambria"/>
              </a:rPr>
              <a:t>đường</a:t>
            </a:r>
            <a:r>
              <a:rPr lang="en-US" dirty="0">
                <a:solidFill>
                  <a:schemeClr val="tx1"/>
                </a:solidFill>
                <a:latin typeface="Cambria"/>
                <a:ea typeface="Cambria"/>
              </a:rPr>
              <a:t> </a:t>
            </a:r>
            <a:r>
              <a:rPr lang="en-US" dirty="0" err="1">
                <a:solidFill>
                  <a:schemeClr val="tx1"/>
                </a:solidFill>
                <a:latin typeface="Cambria"/>
                <a:ea typeface="Cambria"/>
              </a:rPr>
              <a:t>thẳng</a:t>
            </a:r>
            <a:r>
              <a:rPr lang="en-US" dirty="0">
                <a:solidFill>
                  <a:schemeClr val="tx1"/>
                </a:solidFill>
                <a:latin typeface="Cambria"/>
                <a:ea typeface="Cambria"/>
              </a:rPr>
              <a:t>. </a:t>
            </a:r>
          </a:p>
        </p:txBody>
      </p:sp>
      <p:sp>
        <p:nvSpPr>
          <p:cNvPr id="8" name="TextBox 21">
            <a:extLst>
              <a:ext uri="{FF2B5EF4-FFF2-40B4-BE49-F238E27FC236}">
                <a16:creationId xmlns:a16="http://schemas.microsoft.com/office/drawing/2014/main" id="{747BBE92-DA17-FDA9-A95A-F11720F7AC65}"/>
              </a:ext>
            </a:extLst>
          </p:cNvPr>
          <p:cNvSpPr txBox="1"/>
          <p:nvPr/>
        </p:nvSpPr>
        <p:spPr>
          <a:xfrm>
            <a:off x="2224217" y="4323581"/>
            <a:ext cx="5116105" cy="307777"/>
          </a:xfrm>
          <a:prstGeom prst="rect">
            <a:avLst/>
          </a:prstGeom>
          <a:noFill/>
        </p:spPr>
        <p:txBody>
          <a:bodyPr wrap="square" lIns="91440" tIns="45720" rIns="91440" bIns="45720" rtlCol="0" anchor="t">
            <a:spAutoFit/>
          </a:bodyPr>
          <a:lstStyle/>
          <a:p>
            <a:pPr algn="ctr"/>
            <a:r>
              <a:rPr lang="en-US" i="1" dirty="0" err="1">
                <a:solidFill>
                  <a:schemeClr val="tx1"/>
                </a:solidFill>
                <a:latin typeface="Cambria"/>
                <a:ea typeface="Cambria"/>
              </a:rPr>
              <a:t>Xoay</a:t>
            </a:r>
            <a:r>
              <a:rPr lang="en-US" i="1" dirty="0">
                <a:solidFill>
                  <a:schemeClr val="tx1"/>
                </a:solidFill>
                <a:latin typeface="Cambria"/>
                <a:ea typeface="Cambria"/>
              </a:rPr>
              <a:t> </a:t>
            </a:r>
            <a:r>
              <a:rPr lang="en-US" i="1" dirty="0" err="1">
                <a:solidFill>
                  <a:schemeClr val="tx1"/>
                </a:solidFill>
                <a:latin typeface="Cambria"/>
                <a:ea typeface="Cambria"/>
              </a:rPr>
              <a:t>xung</a:t>
            </a:r>
            <a:r>
              <a:rPr lang="en-US" i="1" dirty="0">
                <a:solidFill>
                  <a:schemeClr val="tx1"/>
                </a:solidFill>
                <a:latin typeface="Cambria"/>
                <a:ea typeface="Cambria"/>
              </a:rPr>
              <a:t> </a:t>
            </a:r>
            <a:r>
              <a:rPr lang="en-US" i="1" dirty="0" err="1">
                <a:solidFill>
                  <a:schemeClr val="tx1"/>
                </a:solidFill>
                <a:latin typeface="Cambria"/>
                <a:ea typeface="Cambria"/>
              </a:rPr>
              <a:t>quanh</a:t>
            </a:r>
            <a:r>
              <a:rPr lang="en-US" i="1" dirty="0">
                <a:solidFill>
                  <a:schemeClr val="tx1"/>
                </a:solidFill>
                <a:latin typeface="Cambria"/>
                <a:ea typeface="Cambria"/>
              </a:rPr>
              <a:t> </a:t>
            </a:r>
            <a:r>
              <a:rPr lang="en-US" i="1" dirty="0" err="1">
                <a:solidFill>
                  <a:schemeClr val="tx1"/>
                </a:solidFill>
                <a:latin typeface="Cambria"/>
                <a:ea typeface="Cambria"/>
              </a:rPr>
              <a:t>các</a:t>
            </a:r>
            <a:r>
              <a:rPr lang="en-US" i="1" dirty="0">
                <a:solidFill>
                  <a:schemeClr val="tx1"/>
                </a:solidFill>
                <a:latin typeface="Cambria"/>
                <a:ea typeface="Cambria"/>
              </a:rPr>
              <a:t> </a:t>
            </a:r>
            <a:r>
              <a:rPr lang="en-US" i="1" dirty="0" err="1">
                <a:solidFill>
                  <a:schemeClr val="tx1"/>
                </a:solidFill>
                <a:latin typeface="Cambria"/>
                <a:ea typeface="Cambria"/>
              </a:rPr>
              <a:t>trục</a:t>
            </a:r>
            <a:r>
              <a:rPr lang="en-US" i="1" dirty="0">
                <a:solidFill>
                  <a:schemeClr val="tx1"/>
                </a:solidFill>
                <a:latin typeface="Cambria"/>
                <a:ea typeface="Cambria"/>
              </a:rPr>
              <a:t> </a:t>
            </a:r>
            <a:r>
              <a:rPr lang="en-US" i="1" dirty="0" err="1">
                <a:solidFill>
                  <a:schemeClr val="tx1"/>
                </a:solidFill>
                <a:latin typeface="Cambria"/>
                <a:ea typeface="Cambria"/>
              </a:rPr>
              <a:t>tọa</a:t>
            </a:r>
            <a:r>
              <a:rPr lang="en-US" i="1" dirty="0">
                <a:solidFill>
                  <a:schemeClr val="tx1"/>
                </a:solidFill>
                <a:latin typeface="Cambria"/>
                <a:ea typeface="Cambria"/>
              </a:rPr>
              <a:t> </a:t>
            </a:r>
            <a:r>
              <a:rPr lang="en-US" i="1" dirty="0" err="1">
                <a:solidFill>
                  <a:schemeClr val="tx1"/>
                </a:solidFill>
                <a:latin typeface="Cambria"/>
                <a:ea typeface="Cambria"/>
              </a:rPr>
              <a:t>độ</a:t>
            </a:r>
            <a:r>
              <a:rPr lang="en-US" i="1" dirty="0">
                <a:solidFill>
                  <a:schemeClr val="tx1"/>
                </a:solidFill>
                <a:latin typeface="Cambria"/>
                <a:ea typeface="Cambria"/>
              </a:rPr>
              <a:t> </a:t>
            </a:r>
            <a:r>
              <a:rPr lang="en-US" i="1" dirty="0" err="1">
                <a:solidFill>
                  <a:schemeClr val="tx1"/>
                </a:solidFill>
                <a:latin typeface="Cambria"/>
                <a:ea typeface="Cambria"/>
              </a:rPr>
              <a:t>trong</a:t>
            </a:r>
            <a:r>
              <a:rPr lang="en-US" i="1" dirty="0">
                <a:solidFill>
                  <a:schemeClr val="tx1"/>
                </a:solidFill>
                <a:latin typeface="Cambria"/>
                <a:ea typeface="Cambria"/>
              </a:rPr>
              <a:t> </a:t>
            </a:r>
            <a:r>
              <a:rPr lang="en-US" i="1" dirty="0" err="1">
                <a:solidFill>
                  <a:schemeClr val="tx1"/>
                </a:solidFill>
                <a:latin typeface="Cambria"/>
                <a:ea typeface="Cambria"/>
              </a:rPr>
              <a:t>không</a:t>
            </a:r>
            <a:r>
              <a:rPr lang="en-US" i="1" dirty="0">
                <a:solidFill>
                  <a:schemeClr val="tx1"/>
                </a:solidFill>
                <a:latin typeface="Cambria"/>
                <a:ea typeface="Cambria"/>
              </a:rPr>
              <a:t> </a:t>
            </a:r>
            <a:r>
              <a:rPr lang="en-US" i="1" dirty="0" err="1">
                <a:solidFill>
                  <a:schemeClr val="tx1"/>
                </a:solidFill>
                <a:latin typeface="Cambria"/>
                <a:ea typeface="Cambria"/>
              </a:rPr>
              <a:t>gian</a:t>
            </a:r>
            <a:r>
              <a:rPr lang="en-US" i="1" dirty="0">
                <a:solidFill>
                  <a:schemeClr val="tx1"/>
                </a:solidFill>
                <a:latin typeface="Cambria"/>
                <a:ea typeface="Cambria"/>
              </a:rPr>
              <a:t> 3 </a:t>
            </a:r>
            <a:r>
              <a:rPr lang="en-US" i="1" dirty="0" err="1">
                <a:solidFill>
                  <a:schemeClr val="tx1"/>
                </a:solidFill>
                <a:latin typeface="Cambria"/>
              </a:rPr>
              <a:t>chiều</a:t>
            </a:r>
            <a:endParaRPr lang="vi-VN" dirty="0">
              <a:solidFill>
                <a:schemeClr val="tx1"/>
              </a:solidFill>
              <a:latin typeface="Cambria"/>
            </a:endParaRPr>
          </a:p>
        </p:txBody>
      </p:sp>
      <p:pic>
        <p:nvPicPr>
          <p:cNvPr id="2" name="Hình ảnh 1" descr="Ảnh có chứa hàng, biểu tượng&#10;&#10;Nội dung do AI tạo ra có thể không chính xác.">
            <a:extLst>
              <a:ext uri="{FF2B5EF4-FFF2-40B4-BE49-F238E27FC236}">
                <a16:creationId xmlns:a16="http://schemas.microsoft.com/office/drawing/2014/main" id="{E9708F92-DC44-50B7-7B18-D761AB146EAC}"/>
              </a:ext>
            </a:extLst>
          </p:cNvPr>
          <p:cNvPicPr>
            <a:picLocks noChangeAspect="1"/>
          </p:cNvPicPr>
          <p:nvPr/>
        </p:nvPicPr>
        <p:blipFill>
          <a:blip r:embed="rId3"/>
          <a:stretch>
            <a:fillRect/>
          </a:stretch>
        </p:blipFill>
        <p:spPr>
          <a:xfrm>
            <a:off x="2684882" y="1300005"/>
            <a:ext cx="4194774" cy="2521608"/>
          </a:xfrm>
          <a:prstGeom prst="rect">
            <a:avLst/>
          </a:prstGeom>
          <a:ln>
            <a:solidFill>
              <a:schemeClr val="accent3"/>
            </a:solidFill>
          </a:ln>
        </p:spPr>
      </p:pic>
    </p:spTree>
    <p:extLst>
      <p:ext uri="{BB962C8B-B14F-4D97-AF65-F5344CB8AC3E}">
        <p14:creationId xmlns:p14="http://schemas.microsoft.com/office/powerpoint/2010/main" val="986927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a:extLst>
            <a:ext uri="{FF2B5EF4-FFF2-40B4-BE49-F238E27FC236}">
              <a16:creationId xmlns:a16="http://schemas.microsoft.com/office/drawing/2014/main" id="{1D810976-8E02-4081-A9ED-ACD7CA1F11DE}"/>
            </a:ext>
          </a:extLst>
        </p:cNvPr>
        <p:cNvGrpSpPr/>
        <p:nvPr/>
      </p:nvGrpSpPr>
      <p:grpSpPr>
        <a:xfrm>
          <a:off x="0" y="0"/>
          <a:ext cx="0" cy="0"/>
          <a:chOff x="0" y="0"/>
          <a:chExt cx="0" cy="0"/>
        </a:xfrm>
      </p:grpSpPr>
      <p:grpSp>
        <p:nvGrpSpPr>
          <p:cNvPr id="351" name="Google Shape;351;p38">
            <a:extLst>
              <a:ext uri="{FF2B5EF4-FFF2-40B4-BE49-F238E27FC236}">
                <a16:creationId xmlns:a16="http://schemas.microsoft.com/office/drawing/2014/main" id="{A22F1BE6-F3EF-2CC0-8C56-B9A2282CD288}"/>
              </a:ext>
            </a:extLst>
          </p:cNvPr>
          <p:cNvGrpSpPr/>
          <p:nvPr/>
        </p:nvGrpSpPr>
        <p:grpSpPr>
          <a:xfrm>
            <a:off x="6563634" y="3209573"/>
            <a:ext cx="3520839" cy="2061223"/>
            <a:chOff x="6563634" y="3209573"/>
            <a:chExt cx="3520839" cy="2061223"/>
          </a:xfrm>
        </p:grpSpPr>
        <p:pic>
          <p:nvPicPr>
            <p:cNvPr id="352" name="Google Shape;352;p38">
              <a:extLst>
                <a:ext uri="{FF2B5EF4-FFF2-40B4-BE49-F238E27FC236}">
                  <a16:creationId xmlns:a16="http://schemas.microsoft.com/office/drawing/2014/main" id="{A11C12FF-A0F3-B496-56B6-BAB4A523C675}"/>
                </a:ext>
              </a:extLst>
            </p:cNvPr>
            <p:cNvPicPr preferRelativeResize="0"/>
            <p:nvPr/>
          </p:nvPicPr>
          <p:blipFill>
            <a:blip r:embed="rId3">
              <a:alphaModFix/>
            </a:blip>
            <a:stretch>
              <a:fillRect/>
            </a:stretch>
          </p:blipFill>
          <p:spPr>
            <a:xfrm rot="541946">
              <a:off x="6670476" y="3676847"/>
              <a:ext cx="1536775" cy="1482508"/>
            </a:xfrm>
            <a:prstGeom prst="rect">
              <a:avLst/>
            </a:prstGeom>
            <a:noFill/>
            <a:ln>
              <a:noFill/>
            </a:ln>
          </p:spPr>
        </p:pic>
        <p:pic>
          <p:nvPicPr>
            <p:cNvPr id="353" name="Google Shape;353;p38">
              <a:extLst>
                <a:ext uri="{FF2B5EF4-FFF2-40B4-BE49-F238E27FC236}">
                  <a16:creationId xmlns:a16="http://schemas.microsoft.com/office/drawing/2014/main" id="{F8CC0251-18F5-7D18-9C59-C9F82B41653F}"/>
                </a:ext>
              </a:extLst>
            </p:cNvPr>
            <p:cNvPicPr preferRelativeResize="0"/>
            <p:nvPr/>
          </p:nvPicPr>
          <p:blipFill>
            <a:blip r:embed="rId4">
              <a:alphaModFix/>
            </a:blip>
            <a:stretch>
              <a:fillRect/>
            </a:stretch>
          </p:blipFill>
          <p:spPr>
            <a:xfrm rot="-1385022">
              <a:off x="7797061" y="3581328"/>
              <a:ext cx="2139575" cy="1191041"/>
            </a:xfrm>
            <a:prstGeom prst="rect">
              <a:avLst/>
            </a:prstGeom>
            <a:noFill/>
            <a:ln>
              <a:noFill/>
            </a:ln>
          </p:spPr>
        </p:pic>
      </p:grpSp>
      <p:sp>
        <p:nvSpPr>
          <p:cNvPr id="354" name="Google Shape;354;p38">
            <a:extLst>
              <a:ext uri="{FF2B5EF4-FFF2-40B4-BE49-F238E27FC236}">
                <a16:creationId xmlns:a16="http://schemas.microsoft.com/office/drawing/2014/main" id="{E792C7A9-EBDE-49B3-E196-A3F085B0AE29}"/>
              </a:ext>
            </a:extLst>
          </p:cNvPr>
          <p:cNvSpPr txBox="1">
            <a:spLocks noGrp="1"/>
          </p:cNvSpPr>
          <p:nvPr>
            <p:ph type="title"/>
          </p:nvPr>
        </p:nvSpPr>
        <p:spPr>
          <a:xfrm>
            <a:off x="720000" y="250931"/>
            <a:ext cx="7704000" cy="572700"/>
          </a:xfrm>
          <a:prstGeom prst="rect">
            <a:avLst/>
          </a:prstGeom>
        </p:spPr>
        <p:txBody>
          <a:bodyPr spcFirstLastPara="1" wrap="square" lIns="91425" tIns="91425" rIns="91425" bIns="91425" anchor="t" anchorCtr="0">
            <a:noAutofit/>
          </a:bodyPr>
          <a:lstStyle/>
          <a:p>
            <a:r>
              <a:rPr lang="en" sz="2500" err="1">
                <a:latin typeface="Kodchasan"/>
                <a:cs typeface="Kodchasan"/>
              </a:rPr>
              <a:t>Phép</a:t>
            </a:r>
            <a:r>
              <a:rPr lang="en" sz="2500">
                <a:latin typeface="Kodchasan"/>
                <a:cs typeface="Kodchasan"/>
              </a:rPr>
              <a:t> </a:t>
            </a:r>
            <a:r>
              <a:rPr lang="en" sz="2500" err="1">
                <a:latin typeface="Kodchasan"/>
                <a:cs typeface="Kodchasan"/>
              </a:rPr>
              <a:t>xoay</a:t>
            </a:r>
            <a:r>
              <a:rPr lang="en"/>
              <a:t> </a:t>
            </a:r>
          </a:p>
        </p:txBody>
      </p:sp>
      <p:sp>
        <p:nvSpPr>
          <p:cNvPr id="355" name="Google Shape;355;p38">
            <a:extLst>
              <a:ext uri="{FF2B5EF4-FFF2-40B4-BE49-F238E27FC236}">
                <a16:creationId xmlns:a16="http://schemas.microsoft.com/office/drawing/2014/main" id="{699ACB4C-BD92-CA59-5DB7-95F88219F198}"/>
              </a:ext>
            </a:extLst>
          </p:cNvPr>
          <p:cNvSpPr txBox="1">
            <a:spLocks noGrp="1"/>
          </p:cNvSpPr>
          <p:nvPr>
            <p:ph type="subTitle" idx="1"/>
          </p:nvPr>
        </p:nvSpPr>
        <p:spPr>
          <a:xfrm>
            <a:off x="798706" y="2282384"/>
            <a:ext cx="565934" cy="355417"/>
          </a:xfrm>
          <a:prstGeom prst="rect">
            <a:avLst/>
          </a:prstGeom>
        </p:spPr>
        <p:txBody>
          <a:bodyPr spcFirstLastPara="1" wrap="square" lIns="91425" tIns="91425" rIns="91425" bIns="91425" anchor="ctr" anchorCtr="0">
            <a:noAutofit/>
          </a:bodyPr>
          <a:lstStyle/>
          <a:p>
            <a:pPr marL="0" indent="0">
              <a:lnSpc>
                <a:spcPct val="114999"/>
              </a:lnSpc>
            </a:pPr>
            <a:endParaRPr lang="vi-VN" dirty="0">
              <a:latin typeface="Cambria"/>
            </a:endParaRPr>
          </a:p>
        </p:txBody>
      </p:sp>
      <p:sp>
        <p:nvSpPr>
          <p:cNvPr id="356" name="Google Shape;356;p38">
            <a:extLst>
              <a:ext uri="{FF2B5EF4-FFF2-40B4-BE49-F238E27FC236}">
                <a16:creationId xmlns:a16="http://schemas.microsoft.com/office/drawing/2014/main" id="{AABC6732-9287-8053-7A4E-575FCEE583ED}"/>
              </a:ext>
            </a:extLst>
          </p:cNvPr>
          <p:cNvSpPr txBox="1">
            <a:spLocks noGrp="1"/>
          </p:cNvSpPr>
          <p:nvPr>
            <p:ph type="subTitle" idx="2"/>
          </p:nvPr>
        </p:nvSpPr>
        <p:spPr>
          <a:xfrm>
            <a:off x="794283" y="904753"/>
            <a:ext cx="3254100" cy="937500"/>
          </a:xfrm>
          <a:prstGeom prst="rect">
            <a:avLst/>
          </a:prstGeom>
        </p:spPr>
        <p:txBody>
          <a:bodyPr spcFirstLastPara="1" wrap="square" lIns="91425" tIns="91425" rIns="91425" bIns="91425" anchor="ctr" anchorCtr="0">
            <a:noAutofit/>
          </a:bodyPr>
          <a:lstStyle/>
          <a:p>
            <a:pPr marL="0" indent="0">
              <a:lnSpc>
                <a:spcPct val="114999"/>
              </a:lnSpc>
            </a:pPr>
            <a:r>
              <a:rPr lang="en" dirty="0">
                <a:latin typeface="Cambria"/>
              </a:rPr>
              <a:t>Công thức tổng quát:</a:t>
            </a:r>
          </a:p>
          <a:p>
            <a:pPr marL="0" indent="0">
              <a:lnSpc>
                <a:spcPct val="114999"/>
              </a:lnSpc>
            </a:pPr>
            <a:endParaRPr lang="en" dirty="0"/>
          </a:p>
        </p:txBody>
      </p:sp>
      <p:sp>
        <p:nvSpPr>
          <p:cNvPr id="357" name="Google Shape;357;p38">
            <a:extLst>
              <a:ext uri="{FF2B5EF4-FFF2-40B4-BE49-F238E27FC236}">
                <a16:creationId xmlns:a16="http://schemas.microsoft.com/office/drawing/2014/main" id="{89AE83E4-2866-188F-587B-7FDB334B51F4}"/>
              </a:ext>
            </a:extLst>
          </p:cNvPr>
          <p:cNvSpPr/>
          <p:nvPr/>
        </p:nvSpPr>
        <p:spPr>
          <a:xfrm rot="-5400000">
            <a:off x="5893879" y="4304260"/>
            <a:ext cx="543600" cy="2277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58" name="Google Shape;358;p38">
            <a:extLst>
              <a:ext uri="{FF2B5EF4-FFF2-40B4-BE49-F238E27FC236}">
                <a16:creationId xmlns:a16="http://schemas.microsoft.com/office/drawing/2014/main" id="{ED05BF21-9D71-714A-025D-89315AF2DC1A}"/>
              </a:ext>
            </a:extLst>
          </p:cNvPr>
          <p:cNvSpPr/>
          <p:nvPr/>
        </p:nvSpPr>
        <p:spPr>
          <a:xfrm rot="-5400000">
            <a:off x="6538971" y="4794510"/>
            <a:ext cx="275100" cy="275100"/>
          </a:xfrm>
          <a:prstGeom prst="flowChartMagneticDrum">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2" name="Hình ảnh 1" descr="Ảnh có chứa văn bản, Phông chữ, hàng, biểu đồ&#10;&#10;Nội dung do AI tạo ra có thể không chính xác.">
            <a:extLst>
              <a:ext uri="{FF2B5EF4-FFF2-40B4-BE49-F238E27FC236}">
                <a16:creationId xmlns:a16="http://schemas.microsoft.com/office/drawing/2014/main" id="{0980831E-0C95-B0B8-1AED-3A34D25591A9}"/>
              </a:ext>
            </a:extLst>
          </p:cNvPr>
          <p:cNvPicPr>
            <a:picLocks noChangeAspect="1"/>
          </p:cNvPicPr>
          <p:nvPr/>
        </p:nvPicPr>
        <p:blipFill>
          <a:blip r:embed="rId5"/>
          <a:stretch>
            <a:fillRect/>
          </a:stretch>
        </p:blipFill>
        <p:spPr>
          <a:xfrm>
            <a:off x="2612645" y="1135591"/>
            <a:ext cx="3543300" cy="1009650"/>
          </a:xfrm>
          <a:prstGeom prst="rect">
            <a:avLst/>
          </a:prstGeom>
        </p:spPr>
      </p:pic>
      <p:pic>
        <p:nvPicPr>
          <p:cNvPr id="4" name="Hình ảnh 3" descr="Ảnh có chứa văn bản, Phông chữ, ảnh chụp màn hình, hàng&#10;&#10;Nội dung do AI tạo ra có thể không chính xác.">
            <a:extLst>
              <a:ext uri="{FF2B5EF4-FFF2-40B4-BE49-F238E27FC236}">
                <a16:creationId xmlns:a16="http://schemas.microsoft.com/office/drawing/2014/main" id="{CC7FCF86-310D-1109-998F-340869D8557E}"/>
              </a:ext>
            </a:extLst>
          </p:cNvPr>
          <p:cNvPicPr>
            <a:picLocks noChangeAspect="1"/>
          </p:cNvPicPr>
          <p:nvPr/>
        </p:nvPicPr>
        <p:blipFill>
          <a:blip r:embed="rId6"/>
          <a:stretch>
            <a:fillRect/>
          </a:stretch>
        </p:blipFill>
        <p:spPr>
          <a:xfrm>
            <a:off x="5055130" y="3232151"/>
            <a:ext cx="3531658" cy="1240366"/>
          </a:xfrm>
          <a:prstGeom prst="rect">
            <a:avLst/>
          </a:prstGeom>
        </p:spPr>
      </p:pic>
      <p:pic>
        <p:nvPicPr>
          <p:cNvPr id="5" name="Hình ảnh 4" descr="Ảnh có chứa văn bản, Phông chữ, ảnh chụp màn hình, hàng&#10;&#10;Nội dung do AI tạo ra có thể không chính xác.">
            <a:extLst>
              <a:ext uri="{FF2B5EF4-FFF2-40B4-BE49-F238E27FC236}">
                <a16:creationId xmlns:a16="http://schemas.microsoft.com/office/drawing/2014/main" id="{B210709E-2C49-D629-27BA-D68ACB95FADD}"/>
              </a:ext>
            </a:extLst>
          </p:cNvPr>
          <p:cNvPicPr>
            <a:picLocks noChangeAspect="1"/>
          </p:cNvPicPr>
          <p:nvPr/>
        </p:nvPicPr>
        <p:blipFill>
          <a:blip r:embed="rId7"/>
          <a:stretch>
            <a:fillRect/>
          </a:stretch>
        </p:blipFill>
        <p:spPr>
          <a:xfrm>
            <a:off x="1007533" y="2637367"/>
            <a:ext cx="4038600" cy="1011767"/>
          </a:xfrm>
          <a:prstGeom prst="rect">
            <a:avLst/>
          </a:prstGeom>
        </p:spPr>
      </p:pic>
      <p:pic>
        <p:nvPicPr>
          <p:cNvPr id="7" name="Hình ảnh 6" descr="Ảnh có chứa văn bản, Phông chữ, ảnh chụp màn hình, hàng&#10;&#10;Nội dung do AI tạo ra có thể không chính xác.">
            <a:extLst>
              <a:ext uri="{FF2B5EF4-FFF2-40B4-BE49-F238E27FC236}">
                <a16:creationId xmlns:a16="http://schemas.microsoft.com/office/drawing/2014/main" id="{9C08F688-D29F-DC70-9B28-B7730B833820}"/>
              </a:ext>
            </a:extLst>
          </p:cNvPr>
          <p:cNvPicPr>
            <a:picLocks noChangeAspect="1"/>
          </p:cNvPicPr>
          <p:nvPr/>
        </p:nvPicPr>
        <p:blipFill>
          <a:blip r:embed="rId8"/>
          <a:stretch>
            <a:fillRect/>
          </a:stretch>
        </p:blipFill>
        <p:spPr>
          <a:xfrm>
            <a:off x="1022880" y="3666596"/>
            <a:ext cx="4029075" cy="1133475"/>
          </a:xfrm>
          <a:prstGeom prst="rect">
            <a:avLst/>
          </a:prstGeom>
        </p:spPr>
      </p:pic>
      <p:sp>
        <p:nvSpPr>
          <p:cNvPr id="8" name="Hộp Văn bản 7">
            <a:extLst>
              <a:ext uri="{FF2B5EF4-FFF2-40B4-BE49-F238E27FC236}">
                <a16:creationId xmlns:a16="http://schemas.microsoft.com/office/drawing/2014/main" id="{42A99BFD-922D-0E30-1564-C81AF251FD1D}"/>
              </a:ext>
            </a:extLst>
          </p:cNvPr>
          <p:cNvSpPr txBox="1"/>
          <p:nvPr/>
        </p:nvSpPr>
        <p:spPr>
          <a:xfrm>
            <a:off x="490027" y="2984300"/>
            <a:ext cx="539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dirty="0">
                <a:latin typeface="Cambria" panose="02040503050406030204" pitchFamily="18" charset="0"/>
                <a:ea typeface="Cambria" panose="02040503050406030204" pitchFamily="18" charset="0"/>
              </a:rPr>
              <a:t>Ox</a:t>
            </a:r>
          </a:p>
        </p:txBody>
      </p:sp>
      <p:sp>
        <p:nvSpPr>
          <p:cNvPr id="9" name="Hộp Văn bản 8">
            <a:extLst>
              <a:ext uri="{FF2B5EF4-FFF2-40B4-BE49-F238E27FC236}">
                <a16:creationId xmlns:a16="http://schemas.microsoft.com/office/drawing/2014/main" id="{CC9EA47D-B29A-D1A4-EE54-2BD94D8578EE}"/>
              </a:ext>
            </a:extLst>
          </p:cNvPr>
          <p:cNvSpPr txBox="1"/>
          <p:nvPr/>
        </p:nvSpPr>
        <p:spPr>
          <a:xfrm>
            <a:off x="576292" y="4001498"/>
            <a:ext cx="4339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dirty="0">
                <a:latin typeface="Cambria" panose="02040503050406030204" pitchFamily="18" charset="0"/>
                <a:ea typeface="Cambria" panose="02040503050406030204" pitchFamily="18" charset="0"/>
              </a:rPr>
              <a:t>Oy</a:t>
            </a:r>
          </a:p>
        </p:txBody>
      </p:sp>
      <p:sp>
        <p:nvSpPr>
          <p:cNvPr id="10" name="Hộp Văn bản 9">
            <a:extLst>
              <a:ext uri="{FF2B5EF4-FFF2-40B4-BE49-F238E27FC236}">
                <a16:creationId xmlns:a16="http://schemas.microsoft.com/office/drawing/2014/main" id="{263818FA-2542-72BA-C979-BD0BE9A3A0B9}"/>
              </a:ext>
            </a:extLst>
          </p:cNvPr>
          <p:cNvSpPr txBox="1"/>
          <p:nvPr/>
        </p:nvSpPr>
        <p:spPr>
          <a:xfrm>
            <a:off x="5307641" y="2923795"/>
            <a:ext cx="4233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dirty="0">
                <a:latin typeface="Cambria" panose="02040503050406030204" pitchFamily="18" charset="0"/>
                <a:ea typeface="Cambria" panose="02040503050406030204" pitchFamily="18" charset="0"/>
              </a:rPr>
              <a:t>Oz</a:t>
            </a:r>
          </a:p>
        </p:txBody>
      </p:sp>
      <p:sp>
        <p:nvSpPr>
          <p:cNvPr id="3" name="Hộp Văn bản 2">
            <a:extLst>
              <a:ext uri="{FF2B5EF4-FFF2-40B4-BE49-F238E27FC236}">
                <a16:creationId xmlns:a16="http://schemas.microsoft.com/office/drawing/2014/main" id="{1D14CDE7-58EF-974E-9BCA-836FEF68FB9B}"/>
              </a:ext>
            </a:extLst>
          </p:cNvPr>
          <p:cNvSpPr txBox="1"/>
          <p:nvPr/>
        </p:nvSpPr>
        <p:spPr>
          <a:xfrm>
            <a:off x="6414838" y="1373883"/>
            <a:ext cx="16808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latin typeface="Cambria"/>
              </a:rPr>
              <a:t>Trong đó, phi đóng vai trò là góc xoay</a:t>
            </a:r>
          </a:p>
        </p:txBody>
      </p:sp>
    </p:spTree>
    <p:extLst>
      <p:ext uri="{BB962C8B-B14F-4D97-AF65-F5344CB8AC3E}">
        <p14:creationId xmlns:p14="http://schemas.microsoft.com/office/powerpoint/2010/main" val="2288004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8F58F3B0-9F70-16D4-6E09-2529AC33814C}"/>
            </a:ext>
          </a:extLst>
        </p:cNvPr>
        <p:cNvGrpSpPr/>
        <p:nvPr/>
      </p:nvGrpSpPr>
      <p:grpSpPr>
        <a:xfrm>
          <a:off x="0" y="0"/>
          <a:ext cx="0" cy="0"/>
          <a:chOff x="0" y="0"/>
          <a:chExt cx="0" cy="0"/>
        </a:xfrm>
      </p:grpSpPr>
      <p:sp>
        <p:nvSpPr>
          <p:cNvPr id="339" name="Google Shape;339;p37">
            <a:extLst>
              <a:ext uri="{FF2B5EF4-FFF2-40B4-BE49-F238E27FC236}">
                <a16:creationId xmlns:a16="http://schemas.microsoft.com/office/drawing/2014/main" id="{70128DB2-724C-DB8E-8E9A-36213AD3581E}"/>
              </a:ext>
            </a:extLst>
          </p:cNvPr>
          <p:cNvSpPr/>
          <p:nvPr/>
        </p:nvSpPr>
        <p:spPr>
          <a:xfrm>
            <a:off x="8703917" y="4591527"/>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DD1B977A-E4B6-8FA4-EB1A-FB605204E1EB}"/>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A5D23455-8B79-1A45-85F6-C670835EDEB0}"/>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D7A1ED9C-041C-9D79-60DE-0398D0B325FA}"/>
              </a:ext>
            </a:extLst>
          </p:cNvPr>
          <p:cNvGrpSpPr/>
          <p:nvPr/>
        </p:nvGrpSpPr>
        <p:grpSpPr>
          <a:xfrm>
            <a:off x="7479808" y="93853"/>
            <a:ext cx="4015161" cy="4355430"/>
            <a:chOff x="4944263" y="345404"/>
            <a:chExt cx="4015161" cy="4355430"/>
          </a:xfrm>
        </p:grpSpPr>
        <p:pic>
          <p:nvPicPr>
            <p:cNvPr id="343" name="Google Shape;343;p37">
              <a:extLst>
                <a:ext uri="{FF2B5EF4-FFF2-40B4-BE49-F238E27FC236}">
                  <a16:creationId xmlns:a16="http://schemas.microsoft.com/office/drawing/2014/main" id="{111AA894-7AEC-5592-8207-B7E052730DC2}"/>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B4AA5157-D632-2C90-D4FC-187441CC5BE7}"/>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EAB3612A-9C8C-18EC-3B9D-1FC0BDCA72D7}"/>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5A5C4184-199B-B431-E288-783ADDEFDEE5}"/>
              </a:ext>
            </a:extLst>
          </p:cNvPr>
          <p:cNvSpPr/>
          <p:nvPr/>
        </p:nvSpPr>
        <p:spPr>
          <a:xfrm>
            <a:off x="-88950" y="336352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0" name="Google Shape;413;p42">
            <a:extLst>
              <a:ext uri="{FF2B5EF4-FFF2-40B4-BE49-F238E27FC236}">
                <a16:creationId xmlns:a16="http://schemas.microsoft.com/office/drawing/2014/main" id="{826FD0C6-E48F-19C0-F0D6-68C241DA89B1}"/>
              </a:ext>
            </a:extLst>
          </p:cNvPr>
          <p:cNvSpPr txBox="1">
            <a:spLocks noGrp="1"/>
          </p:cNvSpPr>
          <p:nvPr>
            <p:ph type="title"/>
          </p:nvPr>
        </p:nvSpPr>
        <p:spPr>
          <a:xfrm>
            <a:off x="901059" y="239606"/>
            <a:ext cx="7058494" cy="569935"/>
          </a:xfrm>
          <a:prstGeom prst="rect">
            <a:avLst/>
          </a:prstGeom>
        </p:spPr>
        <p:txBody>
          <a:bodyPr spcFirstLastPara="1" wrap="square" lIns="91425" tIns="91425" rIns="91425" bIns="91425" anchor="t" anchorCtr="0">
            <a:noAutofit/>
          </a:bodyPr>
          <a:lstStyle/>
          <a:p>
            <a:r>
              <a:rPr lang="en-US" sz="2500" dirty="0" err="1">
                <a:latin typeface="Kodchasan"/>
                <a:cs typeface="Kodchasan"/>
              </a:rPr>
              <a:t>Biến</a:t>
            </a:r>
            <a:r>
              <a:rPr lang="en-US" sz="2500" dirty="0">
                <a:latin typeface="Kodchasan"/>
                <a:cs typeface="Kodchasan"/>
              </a:rPr>
              <a:t> </a:t>
            </a:r>
            <a:r>
              <a:rPr lang="en-US" sz="2500" dirty="0" err="1">
                <a:latin typeface="Kodchasan"/>
                <a:cs typeface="Kodchasan"/>
              </a:rPr>
              <a:t>đổi</a:t>
            </a:r>
            <a:r>
              <a:rPr lang="en-US" sz="2500" dirty="0">
                <a:latin typeface="Kodchasan"/>
                <a:cs typeface="Kodchasan"/>
              </a:rPr>
              <a:t> </a:t>
            </a:r>
            <a:r>
              <a:rPr lang="en-US" sz="2500" dirty="0" err="1">
                <a:latin typeface="Kodchasan"/>
                <a:cs typeface="Kodchasan"/>
              </a:rPr>
              <a:t>cục</a:t>
            </a:r>
            <a:r>
              <a:rPr lang="en-US" sz="2500" dirty="0">
                <a:latin typeface="Kodchasan"/>
                <a:cs typeface="Kodchasan"/>
              </a:rPr>
              <a:t> </a:t>
            </a:r>
            <a:r>
              <a:rPr lang="en-US" sz="2500" dirty="0" err="1">
                <a:latin typeface="Kodchasan"/>
                <a:cs typeface="Kodchasan"/>
              </a:rPr>
              <a:t>bộ</a:t>
            </a:r>
            <a:endParaRPr lang="en-US" sz="2500" dirty="0">
              <a:latin typeface="Kodchasan"/>
              <a:cs typeface="Kodchasan"/>
            </a:endParaRPr>
          </a:p>
        </p:txBody>
      </p:sp>
      <p:sp>
        <p:nvSpPr>
          <p:cNvPr id="16" name="TextBox 15">
            <a:extLst>
              <a:ext uri="{FF2B5EF4-FFF2-40B4-BE49-F238E27FC236}">
                <a16:creationId xmlns:a16="http://schemas.microsoft.com/office/drawing/2014/main" id="{78AE724D-90A6-84A5-D7C9-EE91AA9C4B84}"/>
              </a:ext>
            </a:extLst>
          </p:cNvPr>
          <p:cNvSpPr txBox="1"/>
          <p:nvPr/>
        </p:nvSpPr>
        <p:spPr>
          <a:xfrm>
            <a:off x="905227" y="753052"/>
            <a:ext cx="6277666" cy="1815882"/>
          </a:xfrm>
          <a:prstGeom prst="rect">
            <a:avLst/>
          </a:prstGeom>
          <a:noFill/>
        </p:spPr>
        <p:txBody>
          <a:bodyPr wrap="square" lIns="91440" tIns="45720" rIns="91440" bIns="45720" anchor="t">
            <a:spAutoFit/>
          </a:bodyPr>
          <a:lstStyle/>
          <a:p>
            <a:pPr algn="just"/>
            <a:r>
              <a:rPr lang="en-US" b="1" dirty="0" err="1">
                <a:solidFill>
                  <a:schemeClr val="tx1"/>
                </a:solidFill>
                <a:latin typeface="Cambria" panose="02040503050406030204" pitchFamily="18" charset="0"/>
                <a:ea typeface="Cambria" panose="02040503050406030204" pitchFamily="18" charset="0"/>
              </a:rPr>
              <a:t>Phép</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biến</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đổi</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cục</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bộ</a:t>
            </a:r>
            <a:r>
              <a:rPr lang="en-US" b="1" dirty="0">
                <a:solidFill>
                  <a:schemeClr val="tx1"/>
                </a:solidFill>
                <a:latin typeface="Cambria" panose="02040503050406030204" pitchFamily="18" charset="0"/>
                <a:ea typeface="Cambria" panose="02040503050406030204" pitchFamily="18" charset="0"/>
              </a:rPr>
              <a:t> (local transformations):</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là</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các</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phép</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biến</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đổi</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tương</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đối</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với</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hệ</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tọa</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độ</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cục</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bộ</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của</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một</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đối</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tượng</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và</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cách</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chúng</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có</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thể</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được</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thực</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hiện</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thông</a:t>
            </a:r>
            <a:r>
              <a:rPr lang="en-US" dirty="0">
                <a:solidFill>
                  <a:schemeClr val="tx1"/>
                </a:solidFill>
                <a:latin typeface="Cambria" panose="02040503050406030204" pitchFamily="18" charset="0"/>
                <a:ea typeface="Cambria" panose="02040503050406030204" pitchFamily="18" charset="0"/>
              </a:rPr>
              <a:t> qua </a:t>
            </a:r>
            <a:r>
              <a:rPr lang="en-US" dirty="0" err="1">
                <a:solidFill>
                  <a:schemeClr val="tx1"/>
                </a:solidFill>
                <a:latin typeface="Cambria" panose="02040503050406030204" pitchFamily="18" charset="0"/>
                <a:ea typeface="Cambria" panose="02040503050406030204" pitchFamily="18" charset="0"/>
              </a:rPr>
              <a:t>phép</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nhân</a:t>
            </a:r>
            <a:r>
              <a:rPr lang="en-US" dirty="0">
                <a:solidFill>
                  <a:schemeClr val="tx1"/>
                </a:solidFill>
                <a:latin typeface="Cambria" panose="02040503050406030204" pitchFamily="18" charset="0"/>
                <a:ea typeface="Cambria" panose="02040503050406030204" pitchFamily="18" charset="0"/>
              </a:rPr>
              <a:t> ma </a:t>
            </a:r>
            <a:r>
              <a:rPr lang="en-US" dirty="0" err="1">
                <a:solidFill>
                  <a:schemeClr val="tx1"/>
                </a:solidFill>
                <a:latin typeface="Cambria" panose="02040503050406030204" pitchFamily="18" charset="0"/>
                <a:ea typeface="Cambria" panose="02040503050406030204" pitchFamily="18" charset="0"/>
              </a:rPr>
              <a:t>trận</a:t>
            </a:r>
            <a:r>
              <a:rPr lang="en-US" dirty="0">
                <a:solidFill>
                  <a:schemeClr val="tx1"/>
                </a:solidFill>
                <a:latin typeface="Cambria" panose="02040503050406030204" pitchFamily="18" charset="0"/>
                <a:ea typeface="Cambria" panose="02040503050406030204" pitchFamily="18" charset="0"/>
              </a:rPr>
              <a:t>. Ban </a:t>
            </a:r>
            <a:r>
              <a:rPr lang="en-US" dirty="0" err="1">
                <a:solidFill>
                  <a:schemeClr val="tx1"/>
                </a:solidFill>
                <a:latin typeface="Cambria" panose="02040503050406030204" pitchFamily="18" charset="0"/>
                <a:ea typeface="Cambria" panose="02040503050406030204" pitchFamily="18" charset="0"/>
              </a:rPr>
              <a:t>đầu</a:t>
            </a:r>
            <a:r>
              <a:rPr lang="en-US"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các</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trục</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tọa</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độ</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cục</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bộ</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của</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một</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đối</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tượng</a:t>
            </a:r>
            <a:r>
              <a:rPr lang="en-US"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được</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căn</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chỉnh</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trùng</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với</a:t>
            </a:r>
            <a:r>
              <a:rPr lang="en-US"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các</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trục</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tọa</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độ</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toàn</a:t>
            </a:r>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cục</a:t>
            </a:r>
            <a:r>
              <a:rPr lang="en-US" dirty="0">
                <a:solidFill>
                  <a:schemeClr val="tx1"/>
                </a:solidFill>
                <a:latin typeface="Cambria" panose="02040503050406030204" pitchFamily="18" charset="0"/>
                <a:ea typeface="Cambria" panose="02040503050406030204" pitchFamily="18" charset="0"/>
              </a:rPr>
              <a:t>. Khi </a:t>
            </a:r>
            <a:r>
              <a:rPr lang="en-US" dirty="0" err="1">
                <a:solidFill>
                  <a:schemeClr val="tx1"/>
                </a:solidFill>
                <a:latin typeface="Cambria" panose="02040503050406030204" pitchFamily="18" charset="0"/>
                <a:ea typeface="Cambria" panose="02040503050406030204" pitchFamily="18" charset="0"/>
              </a:rPr>
              <a:t>một</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đối</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tượng</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bị</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biến</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đổi</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các</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trục</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tọa</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độ</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cục</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bộ</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của</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nó</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cũng</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trải</a:t>
            </a:r>
            <a:r>
              <a:rPr lang="en-US" dirty="0">
                <a:solidFill>
                  <a:schemeClr val="tx1"/>
                </a:solidFill>
                <a:latin typeface="Cambria" panose="02040503050406030204" pitchFamily="18" charset="0"/>
                <a:ea typeface="Cambria" panose="02040503050406030204" pitchFamily="18" charset="0"/>
              </a:rPr>
              <a:t> qua </a:t>
            </a:r>
            <a:r>
              <a:rPr lang="en-US" dirty="0" err="1">
                <a:solidFill>
                  <a:schemeClr val="tx1"/>
                </a:solidFill>
                <a:latin typeface="Cambria" panose="02040503050406030204" pitchFamily="18" charset="0"/>
                <a:ea typeface="Cambria" panose="02040503050406030204" pitchFamily="18" charset="0"/>
              </a:rPr>
              <a:t>cùng</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những</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phép</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biến</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đổi</a:t>
            </a:r>
            <a:r>
              <a:rPr lang="en-US" dirty="0">
                <a:solidFill>
                  <a:schemeClr val="tx1"/>
                </a:solidFill>
                <a:latin typeface="Cambria" panose="02040503050406030204" pitchFamily="18" charset="0"/>
                <a:ea typeface="Cambria" panose="02040503050406030204" pitchFamily="18" charset="0"/>
              </a:rPr>
              <a:t> </a:t>
            </a:r>
            <a:r>
              <a:rPr lang="en-US" dirty="0" err="1">
                <a:solidFill>
                  <a:schemeClr val="tx1"/>
                </a:solidFill>
                <a:latin typeface="Cambria" panose="02040503050406030204" pitchFamily="18" charset="0"/>
                <a:ea typeface="Cambria" panose="02040503050406030204" pitchFamily="18" charset="0"/>
              </a:rPr>
              <a:t>đó</a:t>
            </a:r>
            <a:r>
              <a:rPr lang="en-US" dirty="0">
                <a:solidFill>
                  <a:srgbClr val="351C75"/>
                </a:solidFill>
                <a:latin typeface="Cambria" panose="02040503050406030204" pitchFamily="18" charset="0"/>
                <a:ea typeface="Cambria" panose="02040503050406030204" pitchFamily="18" charset="0"/>
              </a:rPr>
              <a:t>.</a:t>
            </a:r>
            <a:endParaRPr lang="vi-VN" dirty="0">
              <a:latin typeface="Cambria" panose="02040503050406030204" pitchFamily="18" charset="0"/>
              <a:ea typeface="Cambria" panose="02040503050406030204" pitchFamily="18" charset="0"/>
            </a:endParaRPr>
          </a:p>
          <a:p>
            <a:br>
              <a:rPr lang="en-US" dirty="0"/>
            </a:br>
            <a:endParaRPr lang="en-US" dirty="0"/>
          </a:p>
        </p:txBody>
      </p:sp>
      <p:sp>
        <p:nvSpPr>
          <p:cNvPr id="17" name="TextBox 16">
            <a:extLst>
              <a:ext uri="{FF2B5EF4-FFF2-40B4-BE49-F238E27FC236}">
                <a16:creationId xmlns:a16="http://schemas.microsoft.com/office/drawing/2014/main" id="{ECF25716-0471-0857-2801-11368E2CACC4}"/>
              </a:ext>
            </a:extLst>
          </p:cNvPr>
          <p:cNvSpPr txBox="1"/>
          <p:nvPr/>
        </p:nvSpPr>
        <p:spPr>
          <a:xfrm>
            <a:off x="3787384" y="2470055"/>
            <a:ext cx="2716614" cy="523220"/>
          </a:xfrm>
          <a:prstGeom prst="rect">
            <a:avLst/>
          </a:prstGeom>
          <a:noFill/>
        </p:spPr>
        <p:txBody>
          <a:bodyPr wrap="square">
            <a:spAutoFit/>
          </a:bodyPr>
          <a:lstStyle/>
          <a:p>
            <a:br>
              <a:rPr lang="en-US"/>
            </a:br>
            <a:endParaRPr lang="en-US">
              <a:latin typeface="Cambria" panose="02040503050406030204" pitchFamily="18" charset="0"/>
              <a:ea typeface="Cambria" panose="02040503050406030204" pitchFamily="18" charset="0"/>
            </a:endParaRPr>
          </a:p>
        </p:txBody>
      </p:sp>
      <p:pic>
        <p:nvPicPr>
          <p:cNvPr id="2" name="Hình ảnh 1">
            <a:extLst>
              <a:ext uri="{FF2B5EF4-FFF2-40B4-BE49-F238E27FC236}">
                <a16:creationId xmlns:a16="http://schemas.microsoft.com/office/drawing/2014/main" id="{CE5CA3CE-FA49-88F3-54BF-71495D1201A2}"/>
              </a:ext>
            </a:extLst>
          </p:cNvPr>
          <p:cNvPicPr>
            <a:picLocks noChangeAspect="1"/>
          </p:cNvPicPr>
          <p:nvPr/>
        </p:nvPicPr>
        <p:blipFill>
          <a:blip r:embed="rId6"/>
          <a:stretch>
            <a:fillRect/>
          </a:stretch>
        </p:blipFill>
        <p:spPr>
          <a:xfrm>
            <a:off x="2507483" y="2383047"/>
            <a:ext cx="3924157" cy="2749671"/>
          </a:xfrm>
          <a:prstGeom prst="rect">
            <a:avLst/>
          </a:prstGeom>
          <a:ln>
            <a:solidFill>
              <a:schemeClr val="accent2"/>
            </a:solidFill>
          </a:ln>
        </p:spPr>
      </p:pic>
    </p:spTree>
    <p:extLst>
      <p:ext uri="{BB962C8B-B14F-4D97-AF65-F5344CB8AC3E}">
        <p14:creationId xmlns:p14="http://schemas.microsoft.com/office/powerpoint/2010/main" val="369036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C00009BF-6BC8-0D4B-B883-2C33A20C0EF6}"/>
            </a:ext>
          </a:extLst>
        </p:cNvPr>
        <p:cNvGrpSpPr/>
        <p:nvPr/>
      </p:nvGrpSpPr>
      <p:grpSpPr>
        <a:xfrm>
          <a:off x="0" y="0"/>
          <a:ext cx="0" cy="0"/>
          <a:chOff x="0" y="0"/>
          <a:chExt cx="0" cy="0"/>
        </a:xfrm>
      </p:grpSpPr>
      <p:sp>
        <p:nvSpPr>
          <p:cNvPr id="339" name="Google Shape;339;p37">
            <a:extLst>
              <a:ext uri="{FF2B5EF4-FFF2-40B4-BE49-F238E27FC236}">
                <a16:creationId xmlns:a16="http://schemas.microsoft.com/office/drawing/2014/main" id="{AE982760-0FDE-7AB1-909C-91732C02E8DD}"/>
              </a:ext>
            </a:extLst>
          </p:cNvPr>
          <p:cNvSpPr/>
          <p:nvPr/>
        </p:nvSpPr>
        <p:spPr>
          <a:xfrm>
            <a:off x="8703917" y="4591527"/>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E3E32932-57EB-1E5B-24E6-6BFBFB5203E5}"/>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EA6236F3-4705-4040-1706-32BE5EBA5452}"/>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8457E00C-EBFD-84C2-3B49-3A295D1C017D}"/>
              </a:ext>
            </a:extLst>
          </p:cNvPr>
          <p:cNvGrpSpPr/>
          <p:nvPr/>
        </p:nvGrpSpPr>
        <p:grpSpPr>
          <a:xfrm>
            <a:off x="7479808" y="93853"/>
            <a:ext cx="4015161" cy="4355430"/>
            <a:chOff x="4944263" y="345404"/>
            <a:chExt cx="4015161" cy="4355430"/>
          </a:xfrm>
        </p:grpSpPr>
        <p:pic>
          <p:nvPicPr>
            <p:cNvPr id="343" name="Google Shape;343;p37">
              <a:extLst>
                <a:ext uri="{FF2B5EF4-FFF2-40B4-BE49-F238E27FC236}">
                  <a16:creationId xmlns:a16="http://schemas.microsoft.com/office/drawing/2014/main" id="{3AB6AA13-AF23-9A0F-2B57-32278BB9C321}"/>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D041F1FA-5BCD-6F4C-CFE2-FF0037A5C946}"/>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D657504D-849B-9F15-624A-E43BE8C6C49E}"/>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FFA748FE-B426-C6B1-DBEA-339C0C6C6ADE}"/>
              </a:ext>
            </a:extLst>
          </p:cNvPr>
          <p:cNvSpPr/>
          <p:nvPr/>
        </p:nvSpPr>
        <p:spPr>
          <a:xfrm>
            <a:off x="-88950" y="336352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0" name="Google Shape;413;p42">
            <a:extLst>
              <a:ext uri="{FF2B5EF4-FFF2-40B4-BE49-F238E27FC236}">
                <a16:creationId xmlns:a16="http://schemas.microsoft.com/office/drawing/2014/main" id="{90F61E45-6B78-2BA4-A113-690EB2D46D6C}"/>
              </a:ext>
            </a:extLst>
          </p:cNvPr>
          <p:cNvSpPr txBox="1">
            <a:spLocks noGrp="1"/>
          </p:cNvSpPr>
          <p:nvPr>
            <p:ph type="title"/>
          </p:nvPr>
        </p:nvSpPr>
        <p:spPr>
          <a:xfrm>
            <a:off x="1194381" y="403851"/>
            <a:ext cx="7058494" cy="569935"/>
          </a:xfrm>
          <a:prstGeom prst="rect">
            <a:avLst/>
          </a:prstGeom>
        </p:spPr>
        <p:txBody>
          <a:bodyPr spcFirstLastPara="1" wrap="square" lIns="91425" tIns="91425" rIns="91425" bIns="91425" anchor="t" anchorCtr="0">
            <a:noAutofit/>
          </a:bodyPr>
          <a:lstStyle/>
          <a:p>
            <a:r>
              <a:rPr lang="en-US" sz="2500" dirty="0" err="1">
                <a:latin typeface="Kodchasan"/>
                <a:cs typeface="Kodchasan"/>
              </a:rPr>
              <a:t>Phép</a:t>
            </a:r>
            <a:r>
              <a:rPr lang="en-US" sz="2500" dirty="0">
                <a:latin typeface="Kodchasan"/>
                <a:cs typeface="Kodchasan"/>
              </a:rPr>
              <a:t> </a:t>
            </a:r>
            <a:r>
              <a:rPr lang="en-US" sz="2500" dirty="0" err="1">
                <a:latin typeface="Kodchasan"/>
                <a:cs typeface="Kodchasan"/>
              </a:rPr>
              <a:t>biến</a:t>
            </a:r>
            <a:r>
              <a:rPr lang="en-US" sz="2500" dirty="0">
                <a:latin typeface="Kodchasan"/>
                <a:cs typeface="Kodchasan"/>
              </a:rPr>
              <a:t> </a:t>
            </a:r>
            <a:r>
              <a:rPr lang="en-US" sz="2500" dirty="0" err="1">
                <a:latin typeface="Kodchasan"/>
                <a:cs typeface="Kodchasan"/>
              </a:rPr>
              <a:t>đổi</a:t>
            </a:r>
            <a:r>
              <a:rPr lang="en-US" sz="2500" dirty="0">
                <a:latin typeface="Kodchasan"/>
                <a:cs typeface="Kodchasan"/>
              </a:rPr>
              <a:t> </a:t>
            </a:r>
            <a:r>
              <a:rPr lang="en-US" sz="2500" dirty="0" err="1">
                <a:latin typeface="Kodchasan"/>
                <a:cs typeface="Kodchasan"/>
              </a:rPr>
              <a:t>cục</a:t>
            </a:r>
            <a:r>
              <a:rPr lang="en-US" sz="2500" dirty="0">
                <a:latin typeface="Kodchasan"/>
                <a:cs typeface="Kodchasan"/>
              </a:rPr>
              <a:t> </a:t>
            </a:r>
            <a:r>
              <a:rPr lang="en-US" sz="2500" dirty="0" err="1">
                <a:latin typeface="Kodchasan"/>
                <a:cs typeface="Kodchasan"/>
              </a:rPr>
              <a:t>bộ</a:t>
            </a:r>
            <a:r>
              <a:rPr lang="en-US" sz="2500" dirty="0">
                <a:latin typeface="Kodchasan"/>
                <a:cs typeface="Kodchasan"/>
              </a:rPr>
              <a:t> </a:t>
            </a:r>
          </a:p>
        </p:txBody>
      </p:sp>
      <p:sp>
        <p:nvSpPr>
          <p:cNvPr id="16" name="TextBox 15">
            <a:extLst>
              <a:ext uri="{FF2B5EF4-FFF2-40B4-BE49-F238E27FC236}">
                <a16:creationId xmlns:a16="http://schemas.microsoft.com/office/drawing/2014/main" id="{906588F0-19A5-D456-8882-3701B66F17A5}"/>
              </a:ext>
            </a:extLst>
          </p:cNvPr>
          <p:cNvSpPr txBox="1"/>
          <p:nvPr/>
        </p:nvSpPr>
        <p:spPr>
          <a:xfrm>
            <a:off x="1271849" y="1184372"/>
            <a:ext cx="5911044" cy="2031325"/>
          </a:xfrm>
          <a:prstGeom prst="rect">
            <a:avLst/>
          </a:prstGeom>
          <a:noFill/>
        </p:spPr>
        <p:txBody>
          <a:bodyPr wrap="square" lIns="91440" tIns="45720" rIns="91440" bIns="45720" anchor="t">
            <a:spAutoFit/>
          </a:bodyPr>
          <a:lstStyle/>
          <a:p>
            <a:pPr algn="just"/>
            <a:r>
              <a:rPr lang="en-US" dirty="0">
                <a:solidFill>
                  <a:schemeClr val="tx1"/>
                </a:solidFill>
                <a:latin typeface="Cambria"/>
                <a:ea typeface="Open Sans"/>
                <a:cs typeface="Open Sans"/>
              </a:rPr>
              <a:t>Các </a:t>
            </a:r>
            <a:r>
              <a:rPr lang="en-US" dirty="0" err="1">
                <a:solidFill>
                  <a:schemeClr val="tx1"/>
                </a:solidFill>
                <a:latin typeface="Cambria"/>
                <a:ea typeface="Open Sans"/>
                <a:cs typeface="Open Sans"/>
              </a:rPr>
              <a:t>phép</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biến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đổi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tích</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lũy</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đã</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được</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áp</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dụng</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cho</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một</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đối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tượng</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sẽ</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được</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lưu</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trữ</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dưới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dạng</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tích</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của</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các</a:t>
            </a:r>
            <a:r>
              <a:rPr lang="en-US" dirty="0">
                <a:solidFill>
                  <a:schemeClr val="tx1"/>
                </a:solidFill>
                <a:latin typeface="Cambria"/>
                <a:ea typeface="Open Sans"/>
                <a:cs typeface="Open Sans"/>
              </a:rPr>
              <a:t> ma </a:t>
            </a:r>
            <a:r>
              <a:rPr lang="en-US" dirty="0" err="1">
                <a:solidFill>
                  <a:schemeClr val="tx1"/>
                </a:solidFill>
                <a:latin typeface="Cambria"/>
                <a:ea typeface="Open Sans"/>
                <a:cs typeface="Open Sans"/>
              </a:rPr>
              <a:t>trận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tương</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ứng</a:t>
            </a:r>
            <a:r>
              <a:rPr lang="en-US" dirty="0">
                <a:solidFill>
                  <a:schemeClr val="tx1"/>
                </a:solidFill>
                <a:latin typeface="Cambria"/>
                <a:ea typeface="Open Sans"/>
                <a:cs typeface="Open Sans"/>
              </a:rPr>
              <a:t>. Ma </a:t>
            </a:r>
            <a:r>
              <a:rPr lang="en-US" dirty="0" err="1">
                <a:solidFill>
                  <a:schemeClr val="tx1"/>
                </a:solidFill>
                <a:latin typeface="Cambria"/>
                <a:ea typeface="Open Sans"/>
                <a:cs typeface="Open Sans"/>
              </a:rPr>
              <a:t>trận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duy</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nhất</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này</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được</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gọi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là</a:t>
            </a:r>
            <a:r>
              <a:rPr lang="en-US" dirty="0">
                <a:solidFill>
                  <a:schemeClr val="tx1"/>
                </a:solidFill>
                <a:latin typeface="Cambria"/>
                <a:ea typeface="Open Sans"/>
                <a:cs typeface="Open Sans"/>
              </a:rPr>
              <a:t> </a:t>
            </a:r>
            <a:r>
              <a:rPr lang="en-US" b="1" dirty="0">
                <a:solidFill>
                  <a:schemeClr val="tx1"/>
                </a:solidFill>
                <a:latin typeface="Cambria"/>
                <a:ea typeface="Open Sans"/>
                <a:cs typeface="Open Sans"/>
              </a:rPr>
              <a:t>ma </a:t>
            </a:r>
            <a:r>
              <a:rPr lang="en-US" b="1" dirty="0" err="1">
                <a:solidFill>
                  <a:schemeClr val="tx1"/>
                </a:solidFill>
                <a:latin typeface="Cambria"/>
                <a:ea typeface="Open Sans"/>
                <a:cs typeface="Open Sans"/>
              </a:rPr>
              <a:t>trận</a:t>
            </a:r>
            <a:r>
              <a:rPr lang="en-US" b="1" dirty="0">
                <a:solidFill>
                  <a:schemeClr val="tx1"/>
                </a:solidFill>
                <a:latin typeface="Cambria"/>
                <a:ea typeface="Open Sans"/>
                <a:cs typeface="Open Sans"/>
              </a:rPr>
              <a:t> </a:t>
            </a:r>
            <a:r>
              <a:rPr lang="en-US" b="1" dirty="0" err="1">
                <a:solidFill>
                  <a:schemeClr val="tx1"/>
                </a:solidFill>
                <a:latin typeface="Cambria"/>
                <a:ea typeface="Open Sans"/>
                <a:cs typeface="Open Sans"/>
              </a:rPr>
              <a:t>mô</a:t>
            </a:r>
            <a:r>
              <a:rPr lang="en-US" b="1" dirty="0">
                <a:solidFill>
                  <a:schemeClr val="tx1"/>
                </a:solidFill>
                <a:latin typeface="Cambria"/>
                <a:ea typeface="Open Sans"/>
                <a:cs typeface="Open Sans"/>
              </a:rPr>
              <a:t> </a:t>
            </a:r>
            <a:r>
              <a:rPr lang="en-US" b="1" dirty="0" err="1">
                <a:solidFill>
                  <a:schemeClr val="tx1"/>
                </a:solidFill>
                <a:latin typeface="Cambria"/>
                <a:ea typeface="Open Sans"/>
                <a:cs typeface="Open Sans"/>
              </a:rPr>
              <a:t>hình</a:t>
            </a:r>
            <a:r>
              <a:rPr lang="en-US" b="1" dirty="0">
                <a:solidFill>
                  <a:schemeClr val="tx1"/>
                </a:solidFill>
                <a:latin typeface="Cambria"/>
                <a:ea typeface="Open Sans"/>
                <a:cs typeface="Open Sans"/>
              </a:rPr>
              <a:t> (model matrix)</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của</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đối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tượng</a:t>
            </a:r>
            <a:r>
              <a:rPr lang="en-US" dirty="0">
                <a:solidFill>
                  <a:schemeClr val="tx1"/>
                </a:solidFill>
                <a:latin typeface="Cambria"/>
                <a:ea typeface="Open Sans"/>
                <a:cs typeface="Open Sans"/>
              </a:rPr>
              <a:t>. Ma </a:t>
            </a:r>
            <a:r>
              <a:rPr lang="en-US" dirty="0" err="1">
                <a:solidFill>
                  <a:schemeClr val="tx1"/>
                </a:solidFill>
                <a:latin typeface="Cambria"/>
                <a:ea typeface="Open Sans"/>
                <a:cs typeface="Open Sans"/>
              </a:rPr>
              <a:t>trận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mô</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hình</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lưu</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trữ</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hiệu</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quả</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vị</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trí</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hiện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tại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hướng</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và</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tỉ</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lệ</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của</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đối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tượng</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mặc</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dù</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có</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hơi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phức</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tạp</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một</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chút</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để</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trích</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xuất</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một</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số</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thông</a:t>
            </a:r>
            <a:r>
              <a:rPr lang="en-US" dirty="0">
                <a:solidFill>
                  <a:schemeClr val="tx1"/>
                </a:solidFill>
                <a:latin typeface="Cambria"/>
                <a:ea typeface="Open Sans"/>
                <a:cs typeface="Open Sans"/>
              </a:rPr>
              <a:t> tin </a:t>
            </a:r>
            <a:r>
              <a:rPr lang="en-US" dirty="0" err="1">
                <a:solidFill>
                  <a:schemeClr val="tx1"/>
                </a:solidFill>
                <a:latin typeface="Cambria"/>
                <a:ea typeface="Open Sans"/>
                <a:cs typeface="Open Sans"/>
              </a:rPr>
              <a:t>từ</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các</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phần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tử</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trong</a:t>
            </a:r>
            <a:r>
              <a:rPr lang="en-US" dirty="0">
                <a:solidFill>
                  <a:schemeClr val="tx1"/>
                </a:solidFill>
                <a:latin typeface="Cambria"/>
                <a:ea typeface="Open Sans"/>
                <a:cs typeface="Open Sans"/>
              </a:rPr>
              <a:t> ma </a:t>
            </a:r>
            <a:r>
              <a:rPr lang="en-US" dirty="0" err="1">
                <a:solidFill>
                  <a:schemeClr val="tx1"/>
                </a:solidFill>
                <a:latin typeface="Cambria"/>
                <a:ea typeface="Open Sans"/>
                <a:cs typeface="Open Sans"/>
              </a:rPr>
              <a:t>trận</a:t>
            </a:r>
            <a:r>
              <a:rPr lang="en-US" dirty="0">
                <a:solidFill>
                  <a:schemeClr val="tx1"/>
                </a:solidFill>
                <a:latin typeface="Cambria"/>
                <a:ea typeface="Open Sans"/>
                <a:cs typeface="Open Sans"/>
              </a:rPr>
              <a:t>). Cho 1 ma </a:t>
            </a:r>
            <a:r>
              <a:rPr lang="en-US" dirty="0" err="1">
                <a:solidFill>
                  <a:schemeClr val="tx1"/>
                </a:solidFill>
                <a:latin typeface="Cambria"/>
                <a:ea typeface="Open Sans"/>
                <a:cs typeface="Open Sans"/>
              </a:rPr>
              <a:t>trận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với</a:t>
            </a:r>
            <a:r>
              <a:rPr lang="en-US" dirty="0">
                <a:solidFill>
                  <a:schemeClr val="tx1"/>
                </a:solidFill>
                <a:latin typeface="Cambria"/>
                <a:ea typeface="Open Sans"/>
                <a:cs typeface="Open Sans"/>
              </a:rPr>
              <a:t> </a:t>
            </a:r>
            <a:r>
              <a:rPr lang="en-US" b="1" dirty="0">
                <a:solidFill>
                  <a:schemeClr val="tx1"/>
                </a:solidFill>
                <a:latin typeface="Cambria"/>
                <a:ea typeface="Open Sans"/>
                <a:cs typeface="Open Sans"/>
              </a:rPr>
              <a:t>ma </a:t>
            </a:r>
            <a:r>
              <a:rPr lang="en-US" b="1" dirty="0" err="1">
                <a:solidFill>
                  <a:schemeClr val="tx1"/>
                </a:solidFill>
                <a:latin typeface="Cambria"/>
                <a:ea typeface="Open Sans"/>
                <a:cs typeface="Open Sans"/>
              </a:rPr>
              <a:t>trận</a:t>
            </a:r>
            <a:r>
              <a:rPr lang="en-US" b="1" dirty="0">
                <a:solidFill>
                  <a:schemeClr val="tx1"/>
                </a:solidFill>
                <a:latin typeface="Cambria"/>
                <a:ea typeface="Open Sans"/>
                <a:cs typeface="Open Sans"/>
              </a:rPr>
              <a:t> </a:t>
            </a:r>
            <a:r>
              <a:rPr lang="en-US" b="1" dirty="0" err="1">
                <a:solidFill>
                  <a:schemeClr val="tx1"/>
                </a:solidFill>
                <a:latin typeface="Cambria"/>
                <a:ea typeface="Open Sans"/>
                <a:cs typeface="Open Sans"/>
              </a:rPr>
              <a:t>mô</a:t>
            </a:r>
            <a:r>
              <a:rPr lang="en-US" b="1" dirty="0">
                <a:solidFill>
                  <a:schemeClr val="tx1"/>
                </a:solidFill>
                <a:latin typeface="Cambria"/>
                <a:ea typeface="Open Sans"/>
                <a:cs typeface="Open Sans"/>
              </a:rPr>
              <a:t> </a:t>
            </a:r>
            <a:r>
              <a:rPr lang="en-US" b="1" dirty="0" err="1">
                <a:solidFill>
                  <a:schemeClr val="tx1"/>
                </a:solidFill>
                <a:latin typeface="Cambria"/>
                <a:ea typeface="Open Sans"/>
                <a:cs typeface="Open Sans"/>
              </a:rPr>
              <a:t>hình</a:t>
            </a:r>
            <a:r>
              <a:rPr lang="en-US" b="1" dirty="0">
                <a:solidFill>
                  <a:schemeClr val="tx1"/>
                </a:solidFill>
                <a:latin typeface="Cambria"/>
                <a:ea typeface="Open Sans"/>
                <a:cs typeface="Open Sans"/>
              </a:rPr>
              <a:t> M </a:t>
            </a:r>
            <a:r>
              <a:rPr lang="en-US" dirty="0" err="1">
                <a:solidFill>
                  <a:schemeClr val="tx1"/>
                </a:solidFill>
                <a:latin typeface="Cambria"/>
                <a:ea typeface="Open Sans"/>
                <a:cs typeface="Open Sans"/>
              </a:rPr>
              <a:t>và</a:t>
            </a:r>
            <a:r>
              <a:rPr lang="en-US" dirty="0">
                <a:solidFill>
                  <a:schemeClr val="tx1"/>
                </a:solidFill>
                <a:latin typeface="Cambria"/>
                <a:ea typeface="Open Sans"/>
                <a:cs typeface="Open Sans"/>
              </a:rPr>
              <a:t> 1 </a:t>
            </a:r>
            <a:r>
              <a:rPr lang="en-US" dirty="0" err="1">
                <a:solidFill>
                  <a:schemeClr val="tx1"/>
                </a:solidFill>
                <a:latin typeface="Cambria"/>
                <a:ea typeface="Open Sans"/>
                <a:cs typeface="Open Sans"/>
              </a:rPr>
              <a:t>phép</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biến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đổi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với</a:t>
            </a:r>
            <a:r>
              <a:rPr lang="en-US" dirty="0">
                <a:solidFill>
                  <a:schemeClr val="tx1"/>
                </a:solidFill>
                <a:latin typeface="Cambria"/>
                <a:ea typeface="Open Sans"/>
                <a:cs typeface="Open Sans"/>
              </a:rPr>
              <a:t> </a:t>
            </a:r>
            <a:r>
              <a:rPr lang="en-US" b="1" dirty="0">
                <a:solidFill>
                  <a:schemeClr val="tx1"/>
                </a:solidFill>
                <a:latin typeface="Cambria"/>
                <a:ea typeface="Open Sans"/>
                <a:cs typeface="Open Sans"/>
              </a:rPr>
              <a:t>ma </a:t>
            </a:r>
            <a:r>
              <a:rPr lang="en-US" b="1" dirty="0" err="1">
                <a:solidFill>
                  <a:schemeClr val="tx1"/>
                </a:solidFill>
                <a:latin typeface="Cambria"/>
                <a:ea typeface="Open Sans"/>
                <a:cs typeface="Open Sans"/>
              </a:rPr>
              <a:t>trận</a:t>
            </a:r>
            <a:r>
              <a:rPr lang="en-US" b="1" dirty="0">
                <a:solidFill>
                  <a:schemeClr val="tx1"/>
                </a:solidFill>
                <a:latin typeface="Cambria"/>
                <a:ea typeface="Open Sans"/>
                <a:cs typeface="Open Sans"/>
              </a:rPr>
              <a:t> T</a:t>
            </a:r>
            <a:r>
              <a:rPr lang="en-US" dirty="0">
                <a:solidFill>
                  <a:schemeClr val="tx1"/>
                </a:solidFill>
                <a:latin typeface="Cambria"/>
                <a:ea typeface="Open Sans"/>
                <a:cs typeface="Open Sans"/>
              </a:rPr>
              <a:t>:</a:t>
            </a:r>
            <a:endParaRPr lang="vi-VN" dirty="0">
              <a:solidFill>
                <a:schemeClr val="tx1"/>
              </a:solidFill>
              <a:latin typeface="Cambria"/>
              <a:ea typeface="Open Sans"/>
            </a:endParaRPr>
          </a:p>
          <a:p>
            <a:pPr marL="285750" indent="-285750" algn="just">
              <a:buFont typeface="Courier New" panose="02070309020205020404" pitchFamily="49" charset="0"/>
              <a:buChar char="o"/>
            </a:pPr>
            <a:r>
              <a:rPr lang="en-US" dirty="0" err="1">
                <a:solidFill>
                  <a:schemeClr val="tx1"/>
                </a:solidFill>
                <a:latin typeface="Cambria"/>
                <a:ea typeface="Open Sans"/>
                <a:cs typeface="Open Sans"/>
              </a:rPr>
              <a:t>Áp</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dụng</a:t>
            </a:r>
            <a:r>
              <a:rPr lang="en-US" dirty="0">
                <a:solidFill>
                  <a:schemeClr val="tx1"/>
                </a:solidFill>
                <a:latin typeface="Cambria"/>
                <a:ea typeface="Open Sans"/>
                <a:cs typeface="Open Sans"/>
              </a:rPr>
              <a:t> </a:t>
            </a:r>
            <a:r>
              <a:rPr lang="en-US" b="1" dirty="0">
                <a:solidFill>
                  <a:schemeClr val="tx1"/>
                </a:solidFill>
                <a:latin typeface="Cambria"/>
                <a:ea typeface="Open Sans"/>
                <a:cs typeface="Open Sans"/>
              </a:rPr>
              <a:t>T</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như</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là</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phép</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biến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đổi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toàn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cục</a:t>
            </a:r>
            <a:r>
              <a:rPr lang="en-US" dirty="0">
                <a:solidFill>
                  <a:schemeClr val="tx1"/>
                </a:solidFill>
                <a:latin typeface="Cambria"/>
                <a:ea typeface="Open Sans"/>
                <a:cs typeface="Open Sans"/>
              </a:rPr>
              <a:t>, ma </a:t>
            </a:r>
            <a:r>
              <a:rPr lang="en-US" dirty="0" err="1">
                <a:solidFill>
                  <a:schemeClr val="tx1"/>
                </a:solidFill>
                <a:latin typeface="Cambria"/>
                <a:ea typeface="Open Sans"/>
                <a:cs typeface="Open Sans"/>
              </a:rPr>
              <a:t>trận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mô</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hình</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mới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là</a:t>
            </a:r>
            <a:r>
              <a:rPr lang="en-US" dirty="0">
                <a:solidFill>
                  <a:schemeClr val="tx1"/>
                </a:solidFill>
                <a:latin typeface="Cambria"/>
                <a:ea typeface="Open Sans"/>
                <a:cs typeface="Open Sans"/>
              </a:rPr>
              <a:t> </a:t>
            </a:r>
            <a:r>
              <a:rPr lang="en-US" b="1" dirty="0">
                <a:solidFill>
                  <a:schemeClr val="tx1"/>
                </a:solidFill>
                <a:latin typeface="Cambria"/>
                <a:ea typeface="Open Sans"/>
                <a:cs typeface="Open Sans"/>
              </a:rPr>
              <a:t>T·M</a:t>
            </a:r>
            <a:endParaRPr lang="en-US" dirty="0">
              <a:solidFill>
                <a:schemeClr val="tx1"/>
              </a:solidFill>
              <a:latin typeface="Cambria"/>
              <a:ea typeface="Open Sans"/>
            </a:endParaRPr>
          </a:p>
          <a:p>
            <a:pPr marL="285750" indent="-285750" algn="just">
              <a:buFont typeface="Courier New" panose="02070309020205020404" pitchFamily="49" charset="0"/>
              <a:buChar char="o"/>
            </a:pPr>
            <a:r>
              <a:rPr lang="en-US" dirty="0" err="1">
                <a:solidFill>
                  <a:schemeClr val="tx1"/>
                </a:solidFill>
                <a:latin typeface="Cambria"/>
                <a:ea typeface="Open Sans"/>
                <a:cs typeface="Open Sans"/>
              </a:rPr>
              <a:t>Áp</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dụng</a:t>
            </a:r>
            <a:r>
              <a:rPr lang="en-US" dirty="0">
                <a:solidFill>
                  <a:schemeClr val="tx1"/>
                </a:solidFill>
                <a:latin typeface="Cambria"/>
                <a:ea typeface="Open Sans"/>
                <a:cs typeface="Open Sans"/>
              </a:rPr>
              <a:t> </a:t>
            </a:r>
            <a:r>
              <a:rPr lang="en-US" b="1" dirty="0">
                <a:solidFill>
                  <a:schemeClr val="tx1"/>
                </a:solidFill>
                <a:latin typeface="Cambria"/>
                <a:ea typeface="Open Sans"/>
                <a:cs typeface="Open Sans"/>
              </a:rPr>
              <a:t>T </a:t>
            </a:r>
            <a:r>
              <a:rPr lang="en-US" dirty="0" err="1">
                <a:solidFill>
                  <a:schemeClr val="tx1"/>
                </a:solidFill>
                <a:latin typeface="Cambria"/>
                <a:ea typeface="Open Sans"/>
                <a:cs typeface="Open Sans"/>
              </a:rPr>
              <a:t>như</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là</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phép</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biến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đổi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cục</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bộ</a:t>
            </a:r>
            <a:r>
              <a:rPr lang="en-US" dirty="0">
                <a:solidFill>
                  <a:schemeClr val="tx1"/>
                </a:solidFill>
                <a:latin typeface="Cambria"/>
                <a:ea typeface="Open Sans"/>
                <a:cs typeface="Open Sans"/>
              </a:rPr>
              <a:t>, ma </a:t>
            </a:r>
            <a:r>
              <a:rPr lang="en-US" dirty="0" err="1">
                <a:solidFill>
                  <a:schemeClr val="tx1"/>
                </a:solidFill>
                <a:latin typeface="Cambria"/>
                <a:ea typeface="Open Sans"/>
                <a:cs typeface="Open Sans"/>
              </a:rPr>
              <a:t>trận</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mô</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hình</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mới</a:t>
            </a:r>
            <a:r>
              <a:rPr lang="en-US" dirty="0">
                <a:solidFill>
                  <a:schemeClr val="tx1"/>
                </a:solidFill>
                <a:latin typeface="Cambria"/>
                <a:ea typeface="Open Sans"/>
                <a:cs typeface="Open Sans"/>
              </a:rPr>
              <a:t> </a:t>
            </a:r>
            <a:r>
              <a:rPr lang="en-US" dirty="0" err="1">
                <a:solidFill>
                  <a:schemeClr val="tx1"/>
                </a:solidFill>
                <a:latin typeface="Cambria"/>
                <a:ea typeface="Open Sans"/>
                <a:cs typeface="Open Sans"/>
              </a:rPr>
              <a:t>là</a:t>
            </a:r>
            <a:r>
              <a:rPr lang="en-US" dirty="0">
                <a:solidFill>
                  <a:schemeClr val="tx1"/>
                </a:solidFill>
                <a:latin typeface="Cambria"/>
                <a:ea typeface="Open Sans"/>
                <a:cs typeface="Open Sans"/>
              </a:rPr>
              <a:t> </a:t>
            </a:r>
            <a:r>
              <a:rPr lang="en-US" b="1" dirty="0">
                <a:solidFill>
                  <a:schemeClr val="tx1"/>
                </a:solidFill>
                <a:latin typeface="Cambria"/>
                <a:ea typeface="Open Sans"/>
                <a:cs typeface="Open Sans"/>
              </a:rPr>
              <a:t>M·T</a:t>
            </a:r>
            <a:endParaRPr lang="en-US" dirty="0">
              <a:solidFill>
                <a:schemeClr val="tx1"/>
              </a:solidFill>
              <a:latin typeface="Cambria"/>
            </a:endParaRPr>
          </a:p>
        </p:txBody>
      </p:sp>
      <p:sp>
        <p:nvSpPr>
          <p:cNvPr id="17" name="TextBox 16">
            <a:extLst>
              <a:ext uri="{FF2B5EF4-FFF2-40B4-BE49-F238E27FC236}">
                <a16:creationId xmlns:a16="http://schemas.microsoft.com/office/drawing/2014/main" id="{43F50AE3-1271-0A70-FA90-7F2181F6A27A}"/>
              </a:ext>
            </a:extLst>
          </p:cNvPr>
          <p:cNvSpPr txBox="1"/>
          <p:nvPr/>
        </p:nvSpPr>
        <p:spPr>
          <a:xfrm>
            <a:off x="3787384" y="2470055"/>
            <a:ext cx="2716614" cy="523220"/>
          </a:xfrm>
          <a:prstGeom prst="rect">
            <a:avLst/>
          </a:prstGeom>
          <a:noFill/>
        </p:spPr>
        <p:txBody>
          <a:bodyPr wrap="square">
            <a:spAutoFit/>
          </a:bodyPr>
          <a:lstStyle/>
          <a:p>
            <a:br>
              <a:rPr lang="en-US"/>
            </a:br>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1459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DC21B07B-6CE3-654B-4CCA-8B9148858AEE}"/>
            </a:ext>
          </a:extLst>
        </p:cNvPr>
        <p:cNvGrpSpPr/>
        <p:nvPr/>
      </p:nvGrpSpPr>
      <p:grpSpPr>
        <a:xfrm>
          <a:off x="0" y="0"/>
          <a:ext cx="0" cy="0"/>
          <a:chOff x="0" y="0"/>
          <a:chExt cx="0" cy="0"/>
        </a:xfrm>
      </p:grpSpPr>
      <p:sp>
        <p:nvSpPr>
          <p:cNvPr id="339" name="Google Shape;339;p37">
            <a:extLst>
              <a:ext uri="{FF2B5EF4-FFF2-40B4-BE49-F238E27FC236}">
                <a16:creationId xmlns:a16="http://schemas.microsoft.com/office/drawing/2014/main" id="{917DFAA9-9FAC-918B-34C3-48FAA977A7A7}"/>
              </a:ext>
            </a:extLst>
          </p:cNvPr>
          <p:cNvSpPr/>
          <p:nvPr/>
        </p:nvSpPr>
        <p:spPr>
          <a:xfrm>
            <a:off x="8703917" y="4591527"/>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BD0BF5F5-3959-1CE6-504C-F93E1DA98824}"/>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87F34670-6E69-F45A-05BE-668DC9F2BA8E}"/>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18EBB5DE-984A-CC63-9C24-E77766B52740}"/>
              </a:ext>
            </a:extLst>
          </p:cNvPr>
          <p:cNvGrpSpPr/>
          <p:nvPr/>
        </p:nvGrpSpPr>
        <p:grpSpPr>
          <a:xfrm>
            <a:off x="7598421" y="169334"/>
            <a:ext cx="4015161" cy="4355430"/>
            <a:chOff x="4944263" y="345404"/>
            <a:chExt cx="4015161" cy="4355430"/>
          </a:xfrm>
        </p:grpSpPr>
        <p:pic>
          <p:nvPicPr>
            <p:cNvPr id="343" name="Google Shape;343;p37">
              <a:extLst>
                <a:ext uri="{FF2B5EF4-FFF2-40B4-BE49-F238E27FC236}">
                  <a16:creationId xmlns:a16="http://schemas.microsoft.com/office/drawing/2014/main" id="{BDE3646A-4C13-57FD-4871-007752D0AC70}"/>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3D7DC0AD-E209-B9A6-5CC4-CC6CAEC2391F}"/>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F6F46F27-F00C-CA4F-4901-C0C252EB33E1}"/>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D6653D10-040C-E3FE-C108-10908B999D28}"/>
              </a:ext>
            </a:extLst>
          </p:cNvPr>
          <p:cNvSpPr/>
          <p:nvPr/>
        </p:nvSpPr>
        <p:spPr>
          <a:xfrm>
            <a:off x="-88950" y="336352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0" name="Google Shape;413;p42">
            <a:extLst>
              <a:ext uri="{FF2B5EF4-FFF2-40B4-BE49-F238E27FC236}">
                <a16:creationId xmlns:a16="http://schemas.microsoft.com/office/drawing/2014/main" id="{96AF1DAE-A469-5F93-39B7-989F19BB172D}"/>
              </a:ext>
            </a:extLst>
          </p:cNvPr>
          <p:cNvSpPr txBox="1">
            <a:spLocks noGrp="1"/>
          </p:cNvSpPr>
          <p:nvPr>
            <p:ph type="title"/>
          </p:nvPr>
        </p:nvSpPr>
        <p:spPr>
          <a:xfrm>
            <a:off x="760880" y="358219"/>
            <a:ext cx="5969409" cy="559152"/>
          </a:xfrm>
          <a:prstGeom prst="rect">
            <a:avLst/>
          </a:prstGeom>
        </p:spPr>
        <p:txBody>
          <a:bodyPr spcFirstLastPara="1" wrap="square" lIns="91425" tIns="91425" rIns="91425" bIns="91425" anchor="t" anchorCtr="0">
            <a:noAutofit/>
          </a:bodyPr>
          <a:lstStyle/>
          <a:p>
            <a:pPr algn="ctr"/>
            <a:r>
              <a:rPr lang="en-US" sz="2500">
                <a:latin typeface="Kodchasan" panose="00000500000000000000" pitchFamily="2" charset="-34"/>
                <a:cs typeface="Kodchasan" panose="00000500000000000000" pitchFamily="2" charset="-34"/>
              </a:rPr>
              <a:t>C</a:t>
            </a:r>
            <a:r>
              <a:rPr lang="en-US" sz="2500">
                <a:latin typeface="Kodchasan"/>
                <a:cs typeface="Kodchasan"/>
              </a:rPr>
              <a:t>ác </a:t>
            </a:r>
            <a:r>
              <a:rPr lang="en-US" sz="2500" err="1">
                <a:latin typeface="Kodchasan"/>
                <a:cs typeface="Kodchasan"/>
              </a:rPr>
              <a:t>phép</a:t>
            </a:r>
            <a:r>
              <a:rPr lang="en-US" sz="2500">
                <a:latin typeface="Kodchasan"/>
                <a:cs typeface="Kodchasan"/>
              </a:rPr>
              <a:t> </a:t>
            </a:r>
            <a:r>
              <a:rPr lang="en-US" sz="2500" err="1">
                <a:latin typeface="Kodchasan"/>
                <a:cs typeface="Kodchasan"/>
              </a:rPr>
              <a:t>biến</a:t>
            </a:r>
            <a:r>
              <a:rPr lang="en-US" sz="2500">
                <a:latin typeface="Kodchasan"/>
                <a:cs typeface="Kodchasan"/>
              </a:rPr>
              <a:t> </a:t>
            </a:r>
            <a:r>
              <a:rPr lang="en-US" sz="2500" err="1">
                <a:latin typeface="Kodchasan"/>
                <a:cs typeface="Kodchasan"/>
              </a:rPr>
              <a:t>đổi</a:t>
            </a:r>
            <a:r>
              <a:rPr lang="en-US" sz="2500">
                <a:latin typeface="Kodchasan"/>
                <a:cs typeface="Kodchasan"/>
              </a:rPr>
              <a:t> </a:t>
            </a:r>
            <a:r>
              <a:rPr lang="en-US" sz="2500" err="1">
                <a:latin typeface="Kodchasan"/>
                <a:cs typeface="Kodchasan"/>
              </a:rPr>
              <a:t>trong</a:t>
            </a:r>
            <a:r>
              <a:rPr lang="en-US" sz="2500">
                <a:latin typeface="Kodchasan"/>
                <a:cs typeface="Kodchasan"/>
              </a:rPr>
              <a:t> </a:t>
            </a:r>
            <a:r>
              <a:rPr lang="en-US" sz="2500" err="1">
                <a:latin typeface="Kodchasan"/>
                <a:cs typeface="Kodchasan"/>
              </a:rPr>
              <a:t>không</a:t>
            </a:r>
            <a:r>
              <a:rPr lang="en-US" sz="2500">
                <a:latin typeface="Kodchasan"/>
                <a:cs typeface="Kodchasan"/>
              </a:rPr>
              <a:t> </a:t>
            </a:r>
            <a:r>
              <a:rPr lang="en-US" sz="2500" err="1">
                <a:latin typeface="Kodchasan"/>
                <a:cs typeface="Kodchasan"/>
              </a:rPr>
              <a:t>gian</a:t>
            </a:r>
            <a:endParaRPr lang="vi-VN" err="1"/>
          </a:p>
        </p:txBody>
      </p:sp>
      <p:sp>
        <p:nvSpPr>
          <p:cNvPr id="16" name="TextBox 15">
            <a:extLst>
              <a:ext uri="{FF2B5EF4-FFF2-40B4-BE49-F238E27FC236}">
                <a16:creationId xmlns:a16="http://schemas.microsoft.com/office/drawing/2014/main" id="{111EA4BE-5EC5-1996-2657-F7F5C06E8A0C}"/>
              </a:ext>
            </a:extLst>
          </p:cNvPr>
          <p:cNvSpPr txBox="1"/>
          <p:nvPr/>
        </p:nvSpPr>
        <p:spPr>
          <a:xfrm>
            <a:off x="894444" y="1054976"/>
            <a:ext cx="6590374" cy="1557799"/>
          </a:xfrm>
          <a:prstGeom prst="rect">
            <a:avLst/>
          </a:prstGeom>
          <a:noFill/>
        </p:spPr>
        <p:txBody>
          <a:bodyPr wrap="square" lIns="91440" tIns="45720" rIns="91440" bIns="45720" anchor="t">
            <a:spAutoFit/>
          </a:bodyPr>
          <a:lstStyle/>
          <a:p>
            <a:pPr>
              <a:lnSpc>
                <a:spcPct val="114999"/>
              </a:lnSpc>
              <a:buClr>
                <a:schemeClr val="dk1"/>
              </a:buClr>
              <a:buSzPts val="1400"/>
            </a:pPr>
            <a:r>
              <a:rPr lang="en-US" dirty="0">
                <a:latin typeface="Cambria"/>
                <a:ea typeface="Cambria"/>
              </a:rPr>
              <a:t>❓</a:t>
            </a:r>
            <a:r>
              <a:rPr lang="en-US" dirty="0">
                <a:solidFill>
                  <a:schemeClr val="dk1"/>
                </a:solidFill>
                <a:latin typeface="Cambria"/>
                <a:cs typeface="Changa Light"/>
                <a:sym typeface="Changa Light"/>
              </a:rPr>
              <a:t>Cho </a:t>
            </a:r>
            <a:r>
              <a:rPr lang="en-US" dirty="0" err="1">
                <a:solidFill>
                  <a:schemeClr val="dk1"/>
                </a:solidFill>
                <a:latin typeface="Cambria"/>
                <a:cs typeface="Changa Light"/>
                <a:sym typeface="Changa Light"/>
              </a:rPr>
              <a:t>điểm</a:t>
            </a:r>
            <a:r>
              <a:rPr lang="en-US" dirty="0">
                <a:solidFill>
                  <a:schemeClr val="dk1"/>
                </a:solidFill>
                <a:latin typeface="Cambria"/>
                <a:cs typeface="Changa Light"/>
                <a:sym typeface="Changa Light"/>
              </a:rPr>
              <a:t> P(1,2,3) </a:t>
            </a:r>
            <a:r>
              <a:rPr lang="en-US" dirty="0" err="1">
                <a:solidFill>
                  <a:schemeClr val="dk1"/>
                </a:solidFill>
                <a:latin typeface="Cambria"/>
                <a:cs typeface="Changa Light"/>
                <a:sym typeface="Changa Light"/>
              </a:rPr>
              <a:t>trong</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không</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gian</a:t>
            </a:r>
            <a:r>
              <a:rPr lang="en-US" dirty="0">
                <a:solidFill>
                  <a:schemeClr val="dk1"/>
                </a:solidFill>
                <a:latin typeface="Cambria"/>
                <a:cs typeface="Changa Light"/>
                <a:sym typeface="Changa Light"/>
              </a:rPr>
              <a:t> 3D. </a:t>
            </a:r>
            <a:r>
              <a:rPr lang="en-US" dirty="0" err="1">
                <a:solidFill>
                  <a:schemeClr val="dk1"/>
                </a:solidFill>
                <a:latin typeface="Cambria"/>
                <a:cs typeface="Changa Light"/>
                <a:sym typeface="Changa Light"/>
              </a:rPr>
              <a:t>Hãy</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thực</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hiện</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các</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phép</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biến</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đổi</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sau</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theo</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thứ</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tự</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và</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tìm</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tọa</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độ</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mới</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của</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điểm</a:t>
            </a:r>
            <a:r>
              <a:rPr lang="en-US" dirty="0">
                <a:solidFill>
                  <a:schemeClr val="dk1"/>
                </a:solidFill>
                <a:latin typeface="Cambria"/>
                <a:cs typeface="Changa Light"/>
                <a:sym typeface="Changa Light"/>
              </a:rPr>
              <a:t> P:</a:t>
            </a:r>
            <a:endParaRPr lang="vi-VN" dirty="0">
              <a:solidFill>
                <a:schemeClr val="dk1"/>
              </a:solidFill>
              <a:latin typeface="Cambria"/>
              <a:cs typeface="Changa Light"/>
            </a:endParaRPr>
          </a:p>
          <a:p>
            <a:pPr marL="285750" indent="-285750">
              <a:lnSpc>
                <a:spcPct val="114999"/>
              </a:lnSpc>
              <a:buClr>
                <a:schemeClr val="dk1"/>
              </a:buClr>
              <a:buSzPts val="1400"/>
              <a:buFont typeface="Courier New" panose="02070309020205020404" pitchFamily="49" charset="0"/>
              <a:buChar char="o"/>
            </a:pPr>
            <a:r>
              <a:rPr lang="en-US" b="1" dirty="0" err="1">
                <a:solidFill>
                  <a:schemeClr val="dk1"/>
                </a:solidFill>
                <a:latin typeface="Cambria"/>
                <a:cs typeface="Changa Light"/>
                <a:sym typeface="Changa Light"/>
              </a:rPr>
              <a:t>Tịnh</a:t>
            </a:r>
            <a:r>
              <a:rPr lang="en-US" b="1" dirty="0">
                <a:solidFill>
                  <a:schemeClr val="dk1"/>
                </a:solidFill>
                <a:latin typeface="Cambria"/>
                <a:cs typeface="Changa Light"/>
                <a:sym typeface="Changa Light"/>
              </a:rPr>
              <a:t> </a:t>
            </a:r>
            <a:r>
              <a:rPr lang="en-US" b="1" dirty="0" err="1">
                <a:solidFill>
                  <a:schemeClr val="dk1"/>
                </a:solidFill>
                <a:latin typeface="Cambria"/>
                <a:cs typeface="Changa Light"/>
                <a:sym typeface="Changa Light"/>
              </a:rPr>
              <a:t>tiến</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điểm</a:t>
            </a:r>
            <a:r>
              <a:rPr lang="en-US" dirty="0">
                <a:solidFill>
                  <a:schemeClr val="dk1"/>
                </a:solidFill>
                <a:latin typeface="Cambria"/>
                <a:cs typeface="Changa Light"/>
                <a:sym typeface="Changa Light"/>
              </a:rPr>
              <a:t> P </a:t>
            </a:r>
            <a:r>
              <a:rPr lang="en-US" dirty="0" err="1">
                <a:solidFill>
                  <a:schemeClr val="dk1"/>
                </a:solidFill>
                <a:latin typeface="Cambria"/>
                <a:cs typeface="Changa Light"/>
                <a:sym typeface="Changa Light"/>
              </a:rPr>
              <a:t>theo</a:t>
            </a:r>
            <a:r>
              <a:rPr lang="en-US" dirty="0">
                <a:solidFill>
                  <a:schemeClr val="dk1"/>
                </a:solidFill>
                <a:latin typeface="Cambria"/>
                <a:cs typeface="Changa Light"/>
                <a:sym typeface="Changa Light"/>
              </a:rPr>
              <a:t> vector T=(2,−1,4).</a:t>
            </a:r>
            <a:endParaRPr lang="en-US" dirty="0">
              <a:solidFill>
                <a:schemeClr val="dk1"/>
              </a:solidFill>
              <a:latin typeface="Cambria"/>
              <a:cs typeface="Changa Light"/>
            </a:endParaRPr>
          </a:p>
          <a:p>
            <a:pPr marL="285750" indent="-285750">
              <a:lnSpc>
                <a:spcPct val="114999"/>
              </a:lnSpc>
              <a:buClr>
                <a:schemeClr val="dk1"/>
              </a:buClr>
              <a:buSzPts val="1400"/>
              <a:buFont typeface="Courier New" panose="02070309020205020404" pitchFamily="49" charset="0"/>
              <a:buChar char="o"/>
            </a:pPr>
            <a:r>
              <a:rPr lang="en-US" b="1" dirty="0">
                <a:solidFill>
                  <a:schemeClr val="dk1"/>
                </a:solidFill>
                <a:latin typeface="Cambria"/>
                <a:cs typeface="Changa Light"/>
                <a:sym typeface="Changa Light"/>
              </a:rPr>
              <a:t>Quay</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điểm</a:t>
            </a:r>
            <a:r>
              <a:rPr lang="en-US" dirty="0">
                <a:solidFill>
                  <a:schemeClr val="dk1"/>
                </a:solidFill>
                <a:latin typeface="Cambria"/>
                <a:cs typeface="Changa Light"/>
                <a:sym typeface="Changa Light"/>
              </a:rPr>
              <a:t> P (</a:t>
            </a:r>
            <a:r>
              <a:rPr lang="en-US" dirty="0" err="1">
                <a:solidFill>
                  <a:schemeClr val="dk1"/>
                </a:solidFill>
                <a:latin typeface="Cambria"/>
                <a:cs typeface="Changa Light"/>
                <a:sym typeface="Changa Light"/>
              </a:rPr>
              <a:t>đã</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tịnh</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tiến</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quanh</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trục</a:t>
            </a:r>
            <a:r>
              <a:rPr lang="en-US" dirty="0">
                <a:solidFill>
                  <a:schemeClr val="dk1"/>
                </a:solidFill>
                <a:latin typeface="Cambria"/>
                <a:cs typeface="Changa Light"/>
                <a:sym typeface="Changa Light"/>
              </a:rPr>
              <a:t> Oz </a:t>
            </a:r>
            <a:r>
              <a:rPr lang="en-US" dirty="0" err="1">
                <a:solidFill>
                  <a:schemeClr val="dk1"/>
                </a:solidFill>
                <a:latin typeface="Cambria"/>
                <a:cs typeface="Changa Light"/>
                <a:sym typeface="Changa Light"/>
              </a:rPr>
              <a:t>một</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góc</a:t>
            </a:r>
            <a:r>
              <a:rPr lang="en-US" dirty="0">
                <a:solidFill>
                  <a:schemeClr val="dk1"/>
                </a:solidFill>
                <a:latin typeface="Cambria"/>
                <a:cs typeface="Changa Light"/>
                <a:sym typeface="Changa Light"/>
              </a:rPr>
              <a:t> 90° </a:t>
            </a:r>
            <a:r>
              <a:rPr lang="en-US" dirty="0" err="1">
                <a:solidFill>
                  <a:schemeClr val="dk1"/>
                </a:solidFill>
                <a:latin typeface="Cambria"/>
                <a:cs typeface="Changa Light"/>
                <a:sym typeface="Changa Light"/>
              </a:rPr>
              <a:t>ngược</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chiều</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kim</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đồng</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hồ</a:t>
            </a:r>
            <a:r>
              <a:rPr lang="en-US" dirty="0">
                <a:solidFill>
                  <a:schemeClr val="dk1"/>
                </a:solidFill>
                <a:latin typeface="Cambria"/>
                <a:cs typeface="Changa Light"/>
                <a:sym typeface="Changa Light"/>
              </a:rPr>
              <a:t>.</a:t>
            </a:r>
            <a:endParaRPr lang="en-US" dirty="0">
              <a:solidFill>
                <a:schemeClr val="dk1"/>
              </a:solidFill>
              <a:latin typeface="Cambria"/>
              <a:cs typeface="Changa Light"/>
            </a:endParaRPr>
          </a:p>
          <a:p>
            <a:pPr marL="285750" indent="-285750">
              <a:lnSpc>
                <a:spcPct val="114999"/>
              </a:lnSpc>
              <a:buClr>
                <a:schemeClr val="dk1"/>
              </a:buClr>
              <a:buSzPts val="1400"/>
              <a:buFont typeface="Courier New" panose="02070309020205020404" pitchFamily="49" charset="0"/>
              <a:buChar char="o"/>
            </a:pPr>
            <a:r>
              <a:rPr lang="en-US" b="1" dirty="0">
                <a:solidFill>
                  <a:schemeClr val="dk1"/>
                </a:solidFill>
                <a:latin typeface="Cambria"/>
                <a:cs typeface="Changa Light"/>
                <a:sym typeface="Changa Light"/>
              </a:rPr>
              <a:t>Scale </a:t>
            </a:r>
            <a:r>
              <a:rPr lang="en-US" dirty="0" err="1">
                <a:solidFill>
                  <a:schemeClr val="dk1"/>
                </a:solidFill>
                <a:latin typeface="Cambria"/>
                <a:cs typeface="Changa Light"/>
                <a:sym typeface="Changa Light"/>
              </a:rPr>
              <a:t>điểm</a:t>
            </a:r>
            <a:r>
              <a:rPr lang="en-US" dirty="0">
                <a:solidFill>
                  <a:schemeClr val="dk1"/>
                </a:solidFill>
                <a:latin typeface="Cambria"/>
                <a:cs typeface="Changa Light"/>
                <a:sym typeface="Changa Light"/>
              </a:rPr>
              <a:t> P (</a:t>
            </a:r>
            <a:r>
              <a:rPr lang="en-US" dirty="0" err="1">
                <a:solidFill>
                  <a:schemeClr val="dk1"/>
                </a:solidFill>
                <a:latin typeface="Cambria"/>
                <a:cs typeface="Changa Light"/>
                <a:sym typeface="Changa Light"/>
              </a:rPr>
              <a:t>đã</a:t>
            </a:r>
            <a:r>
              <a:rPr lang="en-US" dirty="0">
                <a:solidFill>
                  <a:schemeClr val="dk1"/>
                </a:solidFill>
                <a:latin typeface="Cambria"/>
                <a:cs typeface="Changa Light"/>
                <a:sym typeface="Changa Light"/>
              </a:rPr>
              <a:t> quay) </a:t>
            </a:r>
            <a:r>
              <a:rPr lang="en-US" dirty="0" err="1">
                <a:solidFill>
                  <a:schemeClr val="dk1"/>
                </a:solidFill>
                <a:latin typeface="Cambria"/>
                <a:cs typeface="Changa Light"/>
                <a:sym typeface="Changa Light"/>
              </a:rPr>
              <a:t>với</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hệ</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số</a:t>
            </a:r>
            <a:r>
              <a:rPr lang="en-US" dirty="0">
                <a:solidFill>
                  <a:schemeClr val="dk1"/>
                </a:solidFill>
                <a:latin typeface="Cambria"/>
                <a:cs typeface="Changa Light"/>
                <a:sym typeface="Changa Light"/>
              </a:rPr>
              <a:t> </a:t>
            </a:r>
            <a:r>
              <a:rPr lang="en-US" dirty="0" err="1">
                <a:solidFill>
                  <a:schemeClr val="dk1"/>
                </a:solidFill>
                <a:latin typeface="Cambria"/>
                <a:cs typeface="Changa Light"/>
                <a:sym typeface="Changa Light"/>
              </a:rPr>
              <a:t>Sx</a:t>
            </a:r>
            <a:r>
              <a:rPr lang="en-US" dirty="0">
                <a:solidFill>
                  <a:schemeClr val="dk1"/>
                </a:solidFill>
                <a:latin typeface="Cambria"/>
                <a:cs typeface="Changa Light"/>
                <a:sym typeface="Changa Light"/>
              </a:rPr>
              <a:t> = 2, Sy = 0.5, </a:t>
            </a:r>
            <a:r>
              <a:rPr lang="en-US" dirty="0" err="1">
                <a:solidFill>
                  <a:schemeClr val="dk1"/>
                </a:solidFill>
                <a:latin typeface="Cambria"/>
                <a:cs typeface="Changa Light"/>
                <a:sym typeface="Changa Light"/>
              </a:rPr>
              <a:t>Sz</a:t>
            </a:r>
            <a:r>
              <a:rPr lang="en-US" dirty="0">
                <a:solidFill>
                  <a:schemeClr val="dk1"/>
                </a:solidFill>
                <a:latin typeface="Cambria"/>
                <a:cs typeface="Changa Light"/>
                <a:sym typeface="Changa Light"/>
              </a:rPr>
              <a:t> = 3</a:t>
            </a:r>
            <a:br>
              <a:rPr lang="en-US" dirty="0"/>
            </a:br>
            <a:endParaRPr lang="en-US" dirty="0"/>
          </a:p>
        </p:txBody>
      </p:sp>
      <p:sp>
        <p:nvSpPr>
          <p:cNvPr id="17" name="TextBox 16">
            <a:extLst>
              <a:ext uri="{FF2B5EF4-FFF2-40B4-BE49-F238E27FC236}">
                <a16:creationId xmlns:a16="http://schemas.microsoft.com/office/drawing/2014/main" id="{5C2397CF-A4FB-00AB-30E9-27AAA5FB9E53}"/>
              </a:ext>
            </a:extLst>
          </p:cNvPr>
          <p:cNvSpPr txBox="1"/>
          <p:nvPr/>
        </p:nvSpPr>
        <p:spPr>
          <a:xfrm>
            <a:off x="3787384" y="2470055"/>
            <a:ext cx="2716614" cy="523220"/>
          </a:xfrm>
          <a:prstGeom prst="rect">
            <a:avLst/>
          </a:prstGeom>
          <a:noFill/>
        </p:spPr>
        <p:txBody>
          <a:bodyPr wrap="square">
            <a:spAutoFit/>
          </a:bodyPr>
          <a:lstStyle/>
          <a:p>
            <a:br>
              <a:rPr lang="en-US"/>
            </a:br>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9524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41C83A7-9B6B-3254-A55B-4A71717DE7EA}"/>
            </a:ext>
          </a:extLst>
        </p:cNvPr>
        <p:cNvGrpSpPr/>
        <p:nvPr/>
      </p:nvGrpSpPr>
      <p:grpSpPr>
        <a:xfrm>
          <a:off x="0" y="0"/>
          <a:ext cx="0" cy="0"/>
          <a:chOff x="0" y="0"/>
          <a:chExt cx="0" cy="0"/>
        </a:xfrm>
      </p:grpSpPr>
      <p:sp>
        <p:nvSpPr>
          <p:cNvPr id="20" name="Rectangle 2">
            <a:extLst>
              <a:ext uri="{FF2B5EF4-FFF2-40B4-BE49-F238E27FC236}">
                <a16:creationId xmlns:a16="http://schemas.microsoft.com/office/drawing/2014/main" id="{FDA0C3CB-A5F9-3675-3CDE-57E2FF18EDD2}"/>
              </a:ext>
            </a:extLst>
          </p:cNvPr>
          <p:cNvSpPr>
            <a:spLocks noGrp="1" noChangeArrowheads="1"/>
          </p:cNvSpPr>
          <p:nvPr>
            <p:ph type="subTitle" idx="1"/>
          </p:nvPr>
        </p:nvSpPr>
        <p:spPr bwMode="auto">
          <a:xfrm>
            <a:off x="806361" y="817424"/>
            <a:ext cx="4082728"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lnSpc>
                <a:spcPct val="100000"/>
              </a:lnSpc>
              <a:spcBef>
                <a:spcPct val="0"/>
              </a:spcBef>
              <a:spcAft>
                <a:spcPct val="0"/>
              </a:spcAft>
            </a:pPr>
            <a:r>
              <a:rPr lang="en-US" sz="1200">
                <a:solidFill>
                  <a:schemeClr val="tx1"/>
                </a:solidFill>
                <a:latin typeface="Cambria"/>
                <a:ea typeface="Open Sans"/>
                <a:cs typeface="Open Sans"/>
              </a:rPr>
              <a:t>1 </a:t>
            </a:r>
            <a:r>
              <a:rPr lang="en-US" sz="1200" err="1">
                <a:solidFill>
                  <a:schemeClr val="tx1"/>
                </a:solidFill>
                <a:latin typeface="Cambria"/>
                <a:ea typeface="Open Sans"/>
                <a:cs typeface="Open Sans"/>
              </a:rPr>
              <a:t>mô</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hình</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trừu</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tượng</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miêu</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tả</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một</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dãy</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các</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bước</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cần</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thiết</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để</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hiển</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thị</a:t>
            </a:r>
            <a:r>
              <a:rPr lang="en-US" sz="1200">
                <a:solidFill>
                  <a:schemeClr val="tx1"/>
                </a:solidFill>
                <a:latin typeface="Cambria"/>
                <a:ea typeface="Open Sans"/>
                <a:cs typeface="Open Sans"/>
              </a:rPr>
              <a:t> (render) </a:t>
            </a:r>
            <a:r>
              <a:rPr lang="en-US" sz="1200" err="1">
                <a:solidFill>
                  <a:schemeClr val="tx1"/>
                </a:solidFill>
                <a:latin typeface="Cambria"/>
                <a:ea typeface="Open Sans"/>
                <a:cs typeface="Open Sans"/>
              </a:rPr>
              <a:t>một</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cảnh</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không</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gian</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ba</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chiều</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giúp</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làm</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tăng</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hiệu</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quả</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của</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quá</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trình</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hiển</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thị</a:t>
            </a:r>
            <a:r>
              <a:rPr lang="en-US" sz="1200">
                <a:solidFill>
                  <a:schemeClr val="tx1"/>
                </a:solidFill>
                <a:latin typeface="Cambria"/>
                <a:ea typeface="Open Sans"/>
                <a:cs typeface="Open Sans"/>
              </a:rPr>
              <a:t> (render). </a:t>
            </a:r>
          </a:p>
          <a:p>
            <a:pPr marL="0" indent="0" algn="just">
              <a:lnSpc>
                <a:spcPct val="100000"/>
              </a:lnSpc>
              <a:spcBef>
                <a:spcPct val="0"/>
              </a:spcBef>
              <a:spcAft>
                <a:spcPct val="0"/>
              </a:spcAft>
            </a:pPr>
            <a:r>
              <a:rPr lang="en-US" sz="1200" err="1">
                <a:solidFill>
                  <a:schemeClr val="tx1"/>
                </a:solidFill>
                <a:latin typeface="Cambria"/>
                <a:ea typeface="Open Sans"/>
                <a:cs typeface="Open Sans"/>
              </a:rPr>
              <a:t>Có</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thể</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có</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nhiều</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mô</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hình</a:t>
            </a:r>
            <a:r>
              <a:rPr lang="en-US" sz="1200">
                <a:solidFill>
                  <a:schemeClr val="tx1"/>
                </a:solidFill>
                <a:latin typeface="Cambria"/>
                <a:ea typeface="Open Sans"/>
                <a:cs typeface="Open Sans"/>
              </a:rPr>
              <a:t> pipeline </a:t>
            </a:r>
            <a:r>
              <a:rPr lang="en-US" sz="1200" err="1">
                <a:solidFill>
                  <a:schemeClr val="tx1"/>
                </a:solidFill>
                <a:latin typeface="Cambria"/>
                <a:ea typeface="Open Sans"/>
                <a:cs typeface="Open Sans"/>
              </a:rPr>
              <a:t>khác</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nhau</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nhưng</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đều</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sẽ</a:t>
            </a:r>
            <a:r>
              <a:rPr lang="en-US" sz="1200">
                <a:solidFill>
                  <a:schemeClr val="tx1"/>
                </a:solidFill>
                <a:latin typeface="Cambria"/>
                <a:ea typeface="Open Sans"/>
                <a:cs typeface="Open Sans"/>
              </a:rPr>
              <a:t> bao </a:t>
            </a:r>
            <a:r>
              <a:rPr lang="en-US" sz="1200" err="1">
                <a:solidFill>
                  <a:schemeClr val="tx1"/>
                </a:solidFill>
                <a:latin typeface="Cambria"/>
                <a:ea typeface="Open Sans"/>
                <a:cs typeface="Open Sans"/>
              </a:rPr>
              <a:t>gồm</a:t>
            </a:r>
            <a:r>
              <a:rPr lang="en-US" sz="1200">
                <a:solidFill>
                  <a:schemeClr val="tx1"/>
                </a:solidFill>
                <a:latin typeface="Cambria"/>
                <a:ea typeface="Open Sans"/>
                <a:cs typeface="Open Sans"/>
              </a:rPr>
              <a:t> 4 </a:t>
            </a:r>
            <a:r>
              <a:rPr lang="en-US" sz="1200" err="1">
                <a:solidFill>
                  <a:schemeClr val="tx1"/>
                </a:solidFill>
                <a:latin typeface="Cambria"/>
                <a:ea typeface="Open Sans"/>
                <a:cs typeface="Open Sans"/>
              </a:rPr>
              <a:t>bước</a:t>
            </a:r>
            <a:r>
              <a:rPr lang="en-US" sz="1200">
                <a:solidFill>
                  <a:schemeClr val="tx1"/>
                </a:solidFill>
                <a:latin typeface="Cambria"/>
                <a:ea typeface="Open Sans"/>
                <a:cs typeface="Open Sans"/>
              </a:rPr>
              <a:t> </a:t>
            </a:r>
            <a:r>
              <a:rPr lang="en-US" sz="1200" err="1">
                <a:solidFill>
                  <a:schemeClr val="tx1"/>
                </a:solidFill>
                <a:latin typeface="Cambria"/>
                <a:ea typeface="Open Sans"/>
                <a:cs typeface="Open Sans"/>
              </a:rPr>
              <a:t>chính</a:t>
            </a:r>
            <a:r>
              <a:rPr lang="en-US" sz="1200">
                <a:solidFill>
                  <a:schemeClr val="tx1"/>
                </a:solidFill>
                <a:latin typeface="Cambria"/>
                <a:ea typeface="Open Sans"/>
                <a:cs typeface="Open Sans"/>
              </a:rPr>
              <a:t>:</a:t>
            </a:r>
          </a:p>
          <a:p>
            <a:pPr marL="742950" lvl="1" indent="-285750" algn="just">
              <a:spcBef>
                <a:spcPct val="0"/>
              </a:spcBef>
              <a:spcAft>
                <a:spcPct val="0"/>
              </a:spcAft>
              <a:buFont typeface="Arial" panose="020B0604020202020204" pitchFamily="34" charset="0"/>
              <a:buChar char="•"/>
            </a:pPr>
            <a:r>
              <a:rPr lang="en-US" sz="1200" i="1">
                <a:solidFill>
                  <a:schemeClr val="tx1"/>
                </a:solidFill>
                <a:latin typeface="Cambria"/>
                <a:ea typeface="Open Sans"/>
                <a:cs typeface="Open Sans"/>
              </a:rPr>
              <a:t>Application Stage</a:t>
            </a:r>
          </a:p>
          <a:p>
            <a:pPr marL="742950" lvl="1" indent="-285750" algn="just">
              <a:spcBef>
                <a:spcPct val="0"/>
              </a:spcBef>
              <a:spcAft>
                <a:spcPct val="0"/>
              </a:spcAft>
              <a:buFont typeface="Arial" panose="020B0604020202020204" pitchFamily="34" charset="0"/>
              <a:buChar char="•"/>
            </a:pPr>
            <a:r>
              <a:rPr lang="en-US" sz="1200" i="1">
                <a:solidFill>
                  <a:schemeClr val="tx1"/>
                </a:solidFill>
                <a:latin typeface="Cambria"/>
                <a:ea typeface="Open Sans"/>
                <a:cs typeface="Open Sans"/>
              </a:rPr>
              <a:t>Geometry Processing</a:t>
            </a:r>
            <a:endParaRPr lang="en-US" sz="1200" i="1">
              <a:solidFill>
                <a:schemeClr val="tx1"/>
              </a:solidFill>
              <a:latin typeface="Cambria"/>
              <a:ea typeface="Open Sans"/>
            </a:endParaRPr>
          </a:p>
          <a:p>
            <a:pPr marL="742950" lvl="1" indent="-285750" algn="just">
              <a:spcBef>
                <a:spcPct val="0"/>
              </a:spcBef>
              <a:spcAft>
                <a:spcPct val="0"/>
              </a:spcAft>
              <a:buFont typeface="Arial" panose="020B0604020202020204" pitchFamily="34" charset="0"/>
              <a:buChar char="•"/>
            </a:pPr>
            <a:r>
              <a:rPr lang="en-US" sz="1200" i="1">
                <a:solidFill>
                  <a:schemeClr val="tx1"/>
                </a:solidFill>
                <a:latin typeface="Cambria"/>
                <a:ea typeface="Open Sans"/>
                <a:cs typeface="Open Sans"/>
              </a:rPr>
              <a:t>Rasterization </a:t>
            </a:r>
            <a:endParaRPr lang="en-US" sz="1200" i="1">
              <a:solidFill>
                <a:schemeClr val="tx1"/>
              </a:solidFill>
              <a:latin typeface="Cambria"/>
              <a:ea typeface="Open Sans"/>
            </a:endParaRPr>
          </a:p>
          <a:p>
            <a:pPr marL="742950" lvl="1" indent="-285750" algn="just">
              <a:spcBef>
                <a:spcPct val="0"/>
              </a:spcBef>
              <a:spcAft>
                <a:spcPct val="0"/>
              </a:spcAft>
              <a:buFont typeface="Arial" panose="020B0604020202020204" pitchFamily="34" charset="0"/>
              <a:buChar char="•"/>
            </a:pPr>
            <a:r>
              <a:rPr lang="en-US" sz="1200" i="1">
                <a:solidFill>
                  <a:schemeClr val="tx1"/>
                </a:solidFill>
                <a:latin typeface="Cambria"/>
                <a:ea typeface="Open Sans"/>
                <a:cs typeface="Open Sans"/>
              </a:rPr>
              <a:t>Pixel Processing</a:t>
            </a:r>
            <a:endParaRPr lang="en-US" sz="1200" i="1">
              <a:solidFill>
                <a:schemeClr val="tx1"/>
              </a:solidFill>
              <a:latin typeface="Cambria"/>
              <a:ea typeface="Open Sans"/>
            </a:endParaRPr>
          </a:p>
        </p:txBody>
      </p:sp>
      <p:sp>
        <p:nvSpPr>
          <p:cNvPr id="413" name="Google Shape;413;p42">
            <a:extLst>
              <a:ext uri="{FF2B5EF4-FFF2-40B4-BE49-F238E27FC236}">
                <a16:creationId xmlns:a16="http://schemas.microsoft.com/office/drawing/2014/main" id="{D97E6B42-2023-7151-8A26-A71871810F9A}"/>
              </a:ext>
            </a:extLst>
          </p:cNvPr>
          <p:cNvSpPr txBox="1">
            <a:spLocks noGrp="1"/>
          </p:cNvSpPr>
          <p:nvPr>
            <p:ph type="title"/>
          </p:nvPr>
        </p:nvSpPr>
        <p:spPr>
          <a:xfrm>
            <a:off x="502251" y="159470"/>
            <a:ext cx="6916188" cy="550492"/>
          </a:xfrm>
          <a:prstGeom prst="rect">
            <a:avLst/>
          </a:prstGeom>
        </p:spPr>
        <p:txBody>
          <a:bodyPr spcFirstLastPara="1" wrap="square" lIns="91425" tIns="91425" rIns="91425" bIns="91425" anchor="t" anchorCtr="0">
            <a:noAutofit/>
          </a:bodyPr>
          <a:lstStyle/>
          <a:p>
            <a:r>
              <a:rPr lang="en" sz="2500">
                <a:latin typeface="Kodchasan"/>
                <a:cs typeface="Kodchasan"/>
              </a:rPr>
              <a:t>Quy trình xử lí đồ họa (Graphics pipeline)</a:t>
            </a:r>
            <a:endParaRPr lang="vi-VN" err="1"/>
          </a:p>
        </p:txBody>
      </p:sp>
      <p:sp>
        <p:nvSpPr>
          <p:cNvPr id="9" name="Rectangle 2">
            <a:extLst>
              <a:ext uri="{FF2B5EF4-FFF2-40B4-BE49-F238E27FC236}">
                <a16:creationId xmlns:a16="http://schemas.microsoft.com/office/drawing/2014/main" id="{4F1E9967-9776-E6E2-92E3-C4BE92DFCDEB}"/>
              </a:ext>
            </a:extLst>
          </p:cNvPr>
          <p:cNvSpPr txBox="1">
            <a:spLocks noChangeArrowheads="1"/>
          </p:cNvSpPr>
          <p:nvPr/>
        </p:nvSpPr>
        <p:spPr bwMode="auto">
          <a:xfrm>
            <a:off x="4970205" y="729967"/>
            <a:ext cx="3610780" cy="21236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hanga Light"/>
              <a:buNone/>
              <a:defRPr sz="1400" b="0" i="0" u="none" strike="noStrike" cap="none">
                <a:solidFill>
                  <a:schemeClr val="dk1"/>
                </a:solidFill>
                <a:latin typeface="Changa Light"/>
                <a:ea typeface="Changa Light"/>
                <a:cs typeface="Changa Light"/>
                <a:sym typeface="Changa Light"/>
              </a:defRPr>
            </a:lvl1pPr>
            <a:lvl2pPr marL="914400" marR="0" lvl="1" indent="-317500" algn="ctr" rtl="0">
              <a:lnSpc>
                <a:spcPct val="100000"/>
              </a:lnSpc>
              <a:spcBef>
                <a:spcPts val="0"/>
              </a:spcBef>
              <a:spcAft>
                <a:spcPts val="0"/>
              </a:spcAft>
              <a:buClr>
                <a:schemeClr val="dk1"/>
              </a:buClr>
              <a:buSzPts val="1400"/>
              <a:buFont typeface="Changa Light"/>
              <a:buNone/>
              <a:defRPr sz="1400" b="0" i="0" u="none" strike="noStrike" cap="none">
                <a:solidFill>
                  <a:schemeClr val="dk1"/>
                </a:solidFill>
                <a:latin typeface="Changa Light"/>
                <a:ea typeface="Changa Light"/>
                <a:cs typeface="Changa Light"/>
                <a:sym typeface="Changa Light"/>
              </a:defRPr>
            </a:lvl2pPr>
            <a:lvl3pPr marL="1371600" marR="0" lvl="2" indent="-317500" algn="ctr" rtl="0">
              <a:lnSpc>
                <a:spcPct val="100000"/>
              </a:lnSpc>
              <a:spcBef>
                <a:spcPts val="0"/>
              </a:spcBef>
              <a:spcAft>
                <a:spcPts val="0"/>
              </a:spcAft>
              <a:buClr>
                <a:schemeClr val="dk1"/>
              </a:buClr>
              <a:buSzPts val="1400"/>
              <a:buFont typeface="Changa Light"/>
              <a:buNone/>
              <a:defRPr sz="1400" b="0" i="0" u="none" strike="noStrike" cap="none">
                <a:solidFill>
                  <a:schemeClr val="dk1"/>
                </a:solidFill>
                <a:latin typeface="Changa Light"/>
                <a:ea typeface="Changa Light"/>
                <a:cs typeface="Changa Light"/>
                <a:sym typeface="Changa Light"/>
              </a:defRPr>
            </a:lvl3pPr>
            <a:lvl4pPr marL="1828800" marR="0" lvl="3" indent="-317500" algn="ctr" rtl="0">
              <a:lnSpc>
                <a:spcPct val="100000"/>
              </a:lnSpc>
              <a:spcBef>
                <a:spcPts val="0"/>
              </a:spcBef>
              <a:spcAft>
                <a:spcPts val="0"/>
              </a:spcAft>
              <a:buClr>
                <a:schemeClr val="dk1"/>
              </a:buClr>
              <a:buSzPts val="1400"/>
              <a:buFont typeface="Changa Light"/>
              <a:buNone/>
              <a:defRPr sz="1400" b="0" i="0" u="none" strike="noStrike" cap="none">
                <a:solidFill>
                  <a:schemeClr val="dk1"/>
                </a:solidFill>
                <a:latin typeface="Changa Light"/>
                <a:ea typeface="Changa Light"/>
                <a:cs typeface="Changa Light"/>
                <a:sym typeface="Changa Light"/>
              </a:defRPr>
            </a:lvl4pPr>
            <a:lvl5pPr marL="2286000" marR="0" lvl="4" indent="-317500" algn="ctr" rtl="0">
              <a:lnSpc>
                <a:spcPct val="100000"/>
              </a:lnSpc>
              <a:spcBef>
                <a:spcPts val="0"/>
              </a:spcBef>
              <a:spcAft>
                <a:spcPts val="0"/>
              </a:spcAft>
              <a:buClr>
                <a:schemeClr val="dk1"/>
              </a:buClr>
              <a:buSzPts val="1400"/>
              <a:buFont typeface="Changa Light"/>
              <a:buNone/>
              <a:defRPr sz="1400" b="0" i="0" u="none" strike="noStrike" cap="none">
                <a:solidFill>
                  <a:schemeClr val="dk1"/>
                </a:solidFill>
                <a:latin typeface="Changa Light"/>
                <a:ea typeface="Changa Light"/>
                <a:cs typeface="Changa Light"/>
                <a:sym typeface="Changa Light"/>
              </a:defRPr>
            </a:lvl5pPr>
            <a:lvl6pPr marL="2743200" marR="0" lvl="5" indent="-317500" algn="ctr" rtl="0">
              <a:lnSpc>
                <a:spcPct val="100000"/>
              </a:lnSpc>
              <a:spcBef>
                <a:spcPts val="0"/>
              </a:spcBef>
              <a:spcAft>
                <a:spcPts val="0"/>
              </a:spcAft>
              <a:buClr>
                <a:schemeClr val="dk1"/>
              </a:buClr>
              <a:buSzPts val="1400"/>
              <a:buFont typeface="Changa Light"/>
              <a:buNone/>
              <a:defRPr sz="1400" b="0" i="0" u="none" strike="noStrike" cap="none">
                <a:solidFill>
                  <a:schemeClr val="dk1"/>
                </a:solidFill>
                <a:latin typeface="Changa Light"/>
                <a:ea typeface="Changa Light"/>
                <a:cs typeface="Changa Light"/>
                <a:sym typeface="Changa Light"/>
              </a:defRPr>
            </a:lvl6pPr>
            <a:lvl7pPr marL="3200400" marR="0" lvl="6" indent="-317500" algn="ctr" rtl="0">
              <a:lnSpc>
                <a:spcPct val="100000"/>
              </a:lnSpc>
              <a:spcBef>
                <a:spcPts val="0"/>
              </a:spcBef>
              <a:spcAft>
                <a:spcPts val="0"/>
              </a:spcAft>
              <a:buClr>
                <a:schemeClr val="dk1"/>
              </a:buClr>
              <a:buSzPts val="1400"/>
              <a:buFont typeface="Changa Light"/>
              <a:buNone/>
              <a:defRPr sz="1400" b="0" i="0" u="none" strike="noStrike" cap="none">
                <a:solidFill>
                  <a:schemeClr val="dk1"/>
                </a:solidFill>
                <a:latin typeface="Changa Light"/>
                <a:ea typeface="Changa Light"/>
                <a:cs typeface="Changa Light"/>
                <a:sym typeface="Changa Light"/>
              </a:defRPr>
            </a:lvl7pPr>
            <a:lvl8pPr marL="3657600" marR="0" lvl="7" indent="-317500" algn="ctr" rtl="0">
              <a:lnSpc>
                <a:spcPct val="100000"/>
              </a:lnSpc>
              <a:spcBef>
                <a:spcPts val="0"/>
              </a:spcBef>
              <a:spcAft>
                <a:spcPts val="0"/>
              </a:spcAft>
              <a:buClr>
                <a:schemeClr val="dk1"/>
              </a:buClr>
              <a:buSzPts val="1400"/>
              <a:buFont typeface="Changa Light"/>
              <a:buNone/>
              <a:defRPr sz="1400" b="0" i="0" u="none" strike="noStrike" cap="none">
                <a:solidFill>
                  <a:schemeClr val="dk1"/>
                </a:solidFill>
                <a:latin typeface="Changa Light"/>
                <a:ea typeface="Changa Light"/>
                <a:cs typeface="Changa Light"/>
                <a:sym typeface="Changa Light"/>
              </a:defRPr>
            </a:lvl8pPr>
            <a:lvl9pPr marL="4114800" marR="0" lvl="8" indent="-317500" algn="ctr" rtl="0">
              <a:lnSpc>
                <a:spcPct val="100000"/>
              </a:lnSpc>
              <a:spcBef>
                <a:spcPts val="0"/>
              </a:spcBef>
              <a:spcAft>
                <a:spcPts val="0"/>
              </a:spcAft>
              <a:buClr>
                <a:schemeClr val="dk1"/>
              </a:buClr>
              <a:buSzPts val="1400"/>
              <a:buFont typeface="Changa Light"/>
              <a:buNone/>
              <a:defRPr sz="1400" b="0" i="0" u="none" strike="noStrike" cap="none">
                <a:solidFill>
                  <a:schemeClr val="dk1"/>
                </a:solidFill>
                <a:latin typeface="Changa Light"/>
                <a:ea typeface="Changa Light"/>
                <a:cs typeface="Changa Light"/>
                <a:sym typeface="Changa Light"/>
              </a:defRPr>
            </a:lvl9pPr>
          </a:lstStyle>
          <a:p>
            <a:pPr marL="228600" indent="-228600" algn="just">
              <a:lnSpc>
                <a:spcPct val="100000"/>
              </a:lnSpc>
              <a:spcBef>
                <a:spcPct val="0"/>
              </a:spcBef>
              <a:spcAft>
                <a:spcPct val="0"/>
              </a:spcAft>
              <a:buFont typeface="+mj-lt"/>
              <a:buAutoNum type="arabicPeriod"/>
            </a:pPr>
            <a:r>
              <a:rPr lang="en-US" sz="1200" b="1">
                <a:solidFill>
                  <a:schemeClr val="tx1"/>
                </a:solidFill>
                <a:latin typeface="Cambria"/>
                <a:ea typeface="Open Sans"/>
              </a:rPr>
              <a:t>Application Stage</a:t>
            </a:r>
            <a:r>
              <a:rPr lang="en-US" sz="1200">
                <a:solidFill>
                  <a:schemeClr val="tx1"/>
                </a:solidFill>
                <a:latin typeface="Cambria"/>
                <a:ea typeface="Open Sans"/>
              </a:rPr>
              <a:t>: </a:t>
            </a:r>
            <a:r>
              <a:rPr lang="en-US" sz="1200" err="1">
                <a:solidFill>
                  <a:schemeClr val="tx1"/>
                </a:solidFill>
                <a:latin typeface="Cambria"/>
                <a:ea typeface="Open Sans"/>
              </a:rPr>
              <a:t>Khởi</a:t>
            </a:r>
            <a:r>
              <a:rPr lang="en-US" sz="1200">
                <a:solidFill>
                  <a:schemeClr val="tx1"/>
                </a:solidFill>
                <a:latin typeface="Cambria"/>
                <a:ea typeface="Open Sans"/>
              </a:rPr>
              <a:t> </a:t>
            </a:r>
            <a:r>
              <a:rPr lang="en-US" sz="1200" err="1">
                <a:solidFill>
                  <a:schemeClr val="tx1"/>
                </a:solidFill>
                <a:latin typeface="Cambria"/>
                <a:ea typeface="Open Sans"/>
              </a:rPr>
              <a:t>tạo</a:t>
            </a:r>
            <a:r>
              <a:rPr lang="en-US" sz="1200">
                <a:solidFill>
                  <a:schemeClr val="tx1"/>
                </a:solidFill>
                <a:latin typeface="Cambria"/>
                <a:ea typeface="Open Sans"/>
              </a:rPr>
              <a:t> </a:t>
            </a:r>
            <a:r>
              <a:rPr lang="en-US" sz="1200" err="1">
                <a:solidFill>
                  <a:schemeClr val="tx1"/>
                </a:solidFill>
                <a:latin typeface="Cambria"/>
                <a:ea typeface="Open Sans"/>
              </a:rPr>
              <a:t>cửa</a:t>
            </a:r>
            <a:r>
              <a:rPr lang="en-US" sz="1200">
                <a:solidFill>
                  <a:schemeClr val="tx1"/>
                </a:solidFill>
                <a:latin typeface="Cambria"/>
                <a:ea typeface="Open Sans"/>
              </a:rPr>
              <a:t> </a:t>
            </a:r>
            <a:r>
              <a:rPr lang="en-US" sz="1200" err="1">
                <a:solidFill>
                  <a:schemeClr val="tx1"/>
                </a:solidFill>
                <a:latin typeface="Cambria"/>
                <a:ea typeface="Open Sans"/>
              </a:rPr>
              <a:t>sổ</a:t>
            </a:r>
            <a:r>
              <a:rPr lang="en-US" sz="1200">
                <a:solidFill>
                  <a:schemeClr val="tx1"/>
                </a:solidFill>
                <a:latin typeface="Cambria"/>
                <a:ea typeface="Open Sans"/>
              </a:rPr>
              <a:t> </a:t>
            </a:r>
            <a:r>
              <a:rPr lang="en-US" sz="1200" err="1">
                <a:solidFill>
                  <a:schemeClr val="tx1"/>
                </a:solidFill>
                <a:latin typeface="Cambria"/>
                <a:ea typeface="Open Sans"/>
              </a:rPr>
              <a:t>nơi</a:t>
            </a:r>
            <a:r>
              <a:rPr lang="en-US" sz="1200">
                <a:solidFill>
                  <a:schemeClr val="tx1"/>
                </a:solidFill>
                <a:latin typeface="Cambria"/>
                <a:ea typeface="Open Sans"/>
              </a:rPr>
              <a:t> </a:t>
            </a:r>
            <a:r>
              <a:rPr lang="en-US" sz="1200" err="1">
                <a:solidFill>
                  <a:schemeClr val="tx1"/>
                </a:solidFill>
                <a:latin typeface="Cambria"/>
                <a:ea typeface="Open Sans"/>
              </a:rPr>
              <a:t>đồ</a:t>
            </a:r>
            <a:r>
              <a:rPr lang="en-US" sz="1200">
                <a:solidFill>
                  <a:schemeClr val="tx1"/>
                </a:solidFill>
                <a:latin typeface="Cambria"/>
                <a:ea typeface="Open Sans"/>
              </a:rPr>
              <a:t> </a:t>
            </a:r>
            <a:r>
              <a:rPr lang="en-US" sz="1200" err="1">
                <a:solidFill>
                  <a:schemeClr val="tx1"/>
                </a:solidFill>
                <a:latin typeface="Cambria"/>
                <a:ea typeface="Open Sans"/>
              </a:rPr>
              <a:t>họa</a:t>
            </a:r>
            <a:r>
              <a:rPr lang="en-US" sz="1200">
                <a:solidFill>
                  <a:schemeClr val="tx1"/>
                </a:solidFill>
                <a:latin typeface="Cambria"/>
                <a:ea typeface="Open Sans"/>
              </a:rPr>
              <a:t> </a:t>
            </a:r>
            <a:r>
              <a:rPr lang="en-US" sz="1200" err="1">
                <a:solidFill>
                  <a:schemeClr val="tx1"/>
                </a:solidFill>
                <a:latin typeface="Cambria"/>
                <a:ea typeface="Open Sans"/>
              </a:rPr>
              <a:t>đã</a:t>
            </a:r>
            <a:r>
              <a:rPr lang="en-US" sz="1200">
                <a:solidFill>
                  <a:schemeClr val="tx1"/>
                </a:solidFill>
                <a:latin typeface="Cambria"/>
                <a:ea typeface="Open Sans"/>
              </a:rPr>
              <a:t> </a:t>
            </a:r>
            <a:r>
              <a:rPr lang="en-US" sz="1200" err="1">
                <a:solidFill>
                  <a:schemeClr val="tx1"/>
                </a:solidFill>
                <a:latin typeface="Cambria"/>
                <a:ea typeface="Open Sans"/>
              </a:rPr>
              <a:t>được</a:t>
            </a:r>
            <a:r>
              <a:rPr lang="en-US" sz="1200">
                <a:solidFill>
                  <a:schemeClr val="tx1"/>
                </a:solidFill>
                <a:latin typeface="Cambria"/>
                <a:ea typeface="Open Sans"/>
              </a:rPr>
              <a:t> </a:t>
            </a:r>
            <a:r>
              <a:rPr lang="en-US" sz="1200" err="1">
                <a:solidFill>
                  <a:schemeClr val="tx1"/>
                </a:solidFill>
                <a:latin typeface="Cambria"/>
                <a:ea typeface="Open Sans"/>
              </a:rPr>
              <a:t>hiển</a:t>
            </a:r>
            <a:r>
              <a:rPr lang="en-US" sz="1200">
                <a:solidFill>
                  <a:schemeClr val="tx1"/>
                </a:solidFill>
                <a:latin typeface="Cambria"/>
                <a:ea typeface="Open Sans"/>
              </a:rPr>
              <a:t> </a:t>
            </a:r>
            <a:r>
              <a:rPr lang="en-US" sz="1200" err="1">
                <a:solidFill>
                  <a:schemeClr val="tx1"/>
                </a:solidFill>
                <a:latin typeface="Cambria"/>
                <a:ea typeface="Open Sans"/>
              </a:rPr>
              <a:t>thị</a:t>
            </a:r>
            <a:r>
              <a:rPr lang="en-US" sz="1200">
                <a:solidFill>
                  <a:schemeClr val="tx1"/>
                </a:solidFill>
                <a:latin typeface="Cambria"/>
                <a:ea typeface="Open Sans"/>
              </a:rPr>
              <a:t> (render) </a:t>
            </a:r>
            <a:r>
              <a:rPr lang="en-US" sz="1200" err="1">
                <a:solidFill>
                  <a:schemeClr val="tx1"/>
                </a:solidFill>
                <a:latin typeface="Cambria"/>
                <a:ea typeface="Open Sans"/>
              </a:rPr>
              <a:t>sẽ</a:t>
            </a:r>
            <a:r>
              <a:rPr lang="en-US" sz="1200">
                <a:solidFill>
                  <a:schemeClr val="tx1"/>
                </a:solidFill>
                <a:latin typeface="Cambria"/>
                <a:ea typeface="Open Sans"/>
              </a:rPr>
              <a:t> </a:t>
            </a:r>
            <a:r>
              <a:rPr lang="en-US" sz="1200" err="1">
                <a:solidFill>
                  <a:schemeClr val="tx1"/>
                </a:solidFill>
                <a:latin typeface="Cambria"/>
                <a:ea typeface="Open Sans"/>
              </a:rPr>
              <a:t>được</a:t>
            </a:r>
            <a:r>
              <a:rPr lang="en-US" sz="1200">
                <a:solidFill>
                  <a:schemeClr val="tx1"/>
                </a:solidFill>
                <a:latin typeface="Cambria"/>
                <a:ea typeface="Open Sans"/>
              </a:rPr>
              <a:t> </a:t>
            </a:r>
            <a:r>
              <a:rPr lang="en-US" sz="1200" err="1">
                <a:solidFill>
                  <a:schemeClr val="tx1"/>
                </a:solidFill>
                <a:latin typeface="Cambria"/>
                <a:ea typeface="Open Sans"/>
              </a:rPr>
              <a:t>hiển</a:t>
            </a:r>
            <a:r>
              <a:rPr lang="en-US" sz="1200">
                <a:solidFill>
                  <a:schemeClr val="tx1"/>
                </a:solidFill>
                <a:latin typeface="Cambria"/>
                <a:ea typeface="Open Sans"/>
              </a:rPr>
              <a:t> </a:t>
            </a:r>
            <a:r>
              <a:rPr lang="en-US" sz="1200" err="1">
                <a:solidFill>
                  <a:schemeClr val="tx1"/>
                </a:solidFill>
                <a:latin typeface="Cambria"/>
                <a:ea typeface="Open Sans"/>
              </a:rPr>
              <a:t>thị</a:t>
            </a:r>
            <a:r>
              <a:rPr lang="en-US" sz="1200">
                <a:solidFill>
                  <a:schemeClr val="tx1"/>
                </a:solidFill>
                <a:latin typeface="Cambria"/>
                <a:ea typeface="Open Sans"/>
              </a:rPr>
              <a:t>, </a:t>
            </a:r>
            <a:r>
              <a:rPr lang="en-US" sz="1200" err="1">
                <a:solidFill>
                  <a:schemeClr val="tx1"/>
                </a:solidFill>
                <a:latin typeface="Cambria"/>
                <a:ea typeface="Open Sans"/>
              </a:rPr>
              <a:t>gửi</a:t>
            </a:r>
            <a:r>
              <a:rPr lang="en-US" sz="1200">
                <a:solidFill>
                  <a:schemeClr val="tx1"/>
                </a:solidFill>
                <a:latin typeface="Cambria"/>
                <a:ea typeface="Open Sans"/>
              </a:rPr>
              <a:t> </a:t>
            </a:r>
            <a:r>
              <a:rPr lang="en-US" sz="1200" err="1">
                <a:solidFill>
                  <a:schemeClr val="tx1"/>
                </a:solidFill>
                <a:latin typeface="Cambria"/>
                <a:ea typeface="Open Sans"/>
              </a:rPr>
              <a:t>dữ</a:t>
            </a:r>
            <a:r>
              <a:rPr lang="en-US" sz="1200">
                <a:solidFill>
                  <a:schemeClr val="tx1"/>
                </a:solidFill>
                <a:latin typeface="Cambria"/>
                <a:ea typeface="Open Sans"/>
              </a:rPr>
              <a:t> </a:t>
            </a:r>
            <a:r>
              <a:rPr lang="en-US" sz="1200" err="1">
                <a:solidFill>
                  <a:schemeClr val="tx1"/>
                </a:solidFill>
                <a:latin typeface="Cambria"/>
                <a:ea typeface="Open Sans"/>
              </a:rPr>
              <a:t>liệu</a:t>
            </a:r>
            <a:r>
              <a:rPr lang="en-US" sz="1200">
                <a:solidFill>
                  <a:schemeClr val="tx1"/>
                </a:solidFill>
                <a:latin typeface="Cambria"/>
                <a:ea typeface="Open Sans"/>
              </a:rPr>
              <a:t> </a:t>
            </a:r>
            <a:r>
              <a:rPr lang="en-US" sz="1200" err="1">
                <a:solidFill>
                  <a:schemeClr val="tx1"/>
                </a:solidFill>
                <a:latin typeface="Cambria"/>
                <a:ea typeface="Open Sans"/>
              </a:rPr>
              <a:t>đến</a:t>
            </a:r>
            <a:r>
              <a:rPr lang="en-US" sz="1200">
                <a:solidFill>
                  <a:schemeClr val="tx1"/>
                </a:solidFill>
                <a:latin typeface="Cambria"/>
                <a:ea typeface="Open Sans"/>
              </a:rPr>
              <a:t> GPU</a:t>
            </a:r>
          </a:p>
          <a:p>
            <a:pPr marL="228600" indent="-228600" algn="just">
              <a:lnSpc>
                <a:spcPct val="100000"/>
              </a:lnSpc>
              <a:spcBef>
                <a:spcPct val="0"/>
              </a:spcBef>
              <a:spcAft>
                <a:spcPct val="0"/>
              </a:spcAft>
              <a:buFont typeface="+mj-lt"/>
              <a:buAutoNum type="arabicPeriod"/>
            </a:pPr>
            <a:r>
              <a:rPr lang="en-US" sz="1200" b="1">
                <a:solidFill>
                  <a:schemeClr val="tx1"/>
                </a:solidFill>
                <a:latin typeface="Cambria"/>
                <a:ea typeface="Open Sans"/>
              </a:rPr>
              <a:t>Geometry Processing</a:t>
            </a:r>
            <a:r>
              <a:rPr lang="en-US" sz="1200">
                <a:solidFill>
                  <a:schemeClr val="tx1"/>
                </a:solidFill>
                <a:latin typeface="Cambria"/>
                <a:ea typeface="Open Sans"/>
              </a:rPr>
              <a:t>: </a:t>
            </a:r>
            <a:r>
              <a:rPr lang="en-US" sz="1200" err="1">
                <a:solidFill>
                  <a:schemeClr val="tx1"/>
                </a:solidFill>
                <a:latin typeface="Cambria"/>
                <a:ea typeface="Open Sans"/>
              </a:rPr>
              <a:t>Xác</a:t>
            </a:r>
            <a:r>
              <a:rPr lang="en-US" sz="1200">
                <a:solidFill>
                  <a:schemeClr val="tx1"/>
                </a:solidFill>
                <a:latin typeface="Cambria"/>
                <a:ea typeface="Open Sans"/>
              </a:rPr>
              <a:t> </a:t>
            </a:r>
            <a:r>
              <a:rPr lang="en-US" sz="1200" err="1">
                <a:solidFill>
                  <a:schemeClr val="tx1"/>
                </a:solidFill>
                <a:latin typeface="Cambria"/>
                <a:ea typeface="Open Sans"/>
              </a:rPr>
              <a:t>định</a:t>
            </a:r>
            <a:r>
              <a:rPr lang="en-US" sz="1200">
                <a:solidFill>
                  <a:schemeClr val="tx1"/>
                </a:solidFill>
                <a:latin typeface="Cambria"/>
                <a:ea typeface="Open Sans"/>
              </a:rPr>
              <a:t> </a:t>
            </a:r>
            <a:r>
              <a:rPr lang="en-US" sz="1200" err="1">
                <a:solidFill>
                  <a:schemeClr val="tx1"/>
                </a:solidFill>
                <a:latin typeface="Cambria"/>
                <a:ea typeface="Open Sans"/>
              </a:rPr>
              <a:t>vị</a:t>
            </a:r>
            <a:r>
              <a:rPr lang="en-US" sz="1200">
                <a:solidFill>
                  <a:schemeClr val="tx1"/>
                </a:solidFill>
                <a:latin typeface="Cambria"/>
                <a:ea typeface="Open Sans"/>
              </a:rPr>
              <a:t> </a:t>
            </a:r>
            <a:r>
              <a:rPr lang="en-US" sz="1200" err="1">
                <a:solidFill>
                  <a:schemeClr val="tx1"/>
                </a:solidFill>
                <a:latin typeface="Cambria"/>
                <a:ea typeface="Open Sans"/>
              </a:rPr>
              <a:t>trí</a:t>
            </a:r>
            <a:r>
              <a:rPr lang="en-US" sz="1200">
                <a:solidFill>
                  <a:schemeClr val="tx1"/>
                </a:solidFill>
                <a:latin typeface="Cambria"/>
                <a:ea typeface="Open Sans"/>
              </a:rPr>
              <a:t> </a:t>
            </a:r>
            <a:r>
              <a:rPr lang="en-US" sz="1200" err="1">
                <a:solidFill>
                  <a:schemeClr val="tx1"/>
                </a:solidFill>
                <a:latin typeface="Cambria"/>
                <a:ea typeface="Open Sans"/>
              </a:rPr>
              <a:t>của</a:t>
            </a:r>
            <a:r>
              <a:rPr lang="en-US" sz="1200">
                <a:solidFill>
                  <a:schemeClr val="tx1"/>
                </a:solidFill>
                <a:latin typeface="Cambria"/>
                <a:ea typeface="Open Sans"/>
              </a:rPr>
              <a:t> </a:t>
            </a:r>
            <a:r>
              <a:rPr lang="en-US" sz="1200" err="1">
                <a:solidFill>
                  <a:schemeClr val="tx1"/>
                </a:solidFill>
                <a:latin typeface="Cambria"/>
                <a:ea typeface="Open Sans"/>
              </a:rPr>
              <a:t>từng</a:t>
            </a:r>
            <a:r>
              <a:rPr lang="en-US" sz="1200">
                <a:solidFill>
                  <a:schemeClr val="tx1"/>
                </a:solidFill>
                <a:latin typeface="Cambria"/>
                <a:ea typeface="Open Sans"/>
              </a:rPr>
              <a:t> </a:t>
            </a:r>
            <a:r>
              <a:rPr lang="en-US" sz="1200" err="1">
                <a:solidFill>
                  <a:schemeClr val="tx1"/>
                </a:solidFill>
                <a:latin typeface="Cambria"/>
                <a:ea typeface="Open Sans"/>
              </a:rPr>
              <a:t>đỉnh</a:t>
            </a:r>
            <a:r>
              <a:rPr lang="en-US" sz="1200">
                <a:solidFill>
                  <a:schemeClr val="tx1"/>
                </a:solidFill>
                <a:latin typeface="Cambria"/>
                <a:ea typeface="Open Sans"/>
              </a:rPr>
              <a:t> (vertex) </a:t>
            </a:r>
            <a:r>
              <a:rPr lang="en-US" sz="1200" err="1">
                <a:solidFill>
                  <a:schemeClr val="tx1"/>
                </a:solidFill>
                <a:latin typeface="Cambria"/>
                <a:ea typeface="Open Sans"/>
              </a:rPr>
              <a:t>của</a:t>
            </a:r>
            <a:r>
              <a:rPr lang="en-US" sz="1200">
                <a:solidFill>
                  <a:schemeClr val="tx1"/>
                </a:solidFill>
                <a:latin typeface="Cambria"/>
                <a:ea typeface="Open Sans"/>
              </a:rPr>
              <a:t> </a:t>
            </a:r>
            <a:r>
              <a:rPr lang="en-US" sz="1200" err="1">
                <a:solidFill>
                  <a:schemeClr val="tx1"/>
                </a:solidFill>
                <a:latin typeface="Cambria"/>
                <a:ea typeface="Open Sans"/>
              </a:rPr>
              <a:t>các</a:t>
            </a:r>
            <a:r>
              <a:rPr lang="en-US" sz="1200">
                <a:solidFill>
                  <a:schemeClr val="tx1"/>
                </a:solidFill>
                <a:latin typeface="Cambria"/>
                <a:ea typeface="Open Sans"/>
              </a:rPr>
              <a:t> </a:t>
            </a:r>
            <a:r>
              <a:rPr lang="en-US" sz="1200" err="1">
                <a:solidFill>
                  <a:schemeClr val="tx1"/>
                </a:solidFill>
                <a:latin typeface="Cambria"/>
                <a:ea typeface="Open Sans"/>
              </a:rPr>
              <a:t>hình</a:t>
            </a:r>
            <a:r>
              <a:rPr lang="en-US" sz="1200">
                <a:solidFill>
                  <a:schemeClr val="tx1"/>
                </a:solidFill>
                <a:latin typeface="Cambria"/>
                <a:ea typeface="Open Sans"/>
              </a:rPr>
              <a:t> </a:t>
            </a:r>
            <a:r>
              <a:rPr lang="en-US" sz="1200" err="1">
                <a:solidFill>
                  <a:schemeClr val="tx1"/>
                </a:solidFill>
                <a:latin typeface="Cambria"/>
                <a:ea typeface="Open Sans"/>
              </a:rPr>
              <a:t>dạng</a:t>
            </a:r>
            <a:r>
              <a:rPr lang="en-US" sz="1200">
                <a:solidFill>
                  <a:schemeClr val="tx1"/>
                </a:solidFill>
                <a:latin typeface="Cambria"/>
                <a:ea typeface="Open Sans"/>
              </a:rPr>
              <a:t> </a:t>
            </a:r>
            <a:r>
              <a:rPr lang="en-US" sz="1200" err="1">
                <a:solidFill>
                  <a:schemeClr val="tx1"/>
                </a:solidFill>
                <a:latin typeface="Cambria"/>
                <a:ea typeface="Open Sans"/>
              </a:rPr>
              <a:t>hình</a:t>
            </a:r>
            <a:r>
              <a:rPr lang="en-US" sz="1200">
                <a:solidFill>
                  <a:schemeClr val="tx1"/>
                </a:solidFill>
                <a:latin typeface="Cambria"/>
                <a:ea typeface="Open Sans"/>
              </a:rPr>
              <a:t> </a:t>
            </a:r>
            <a:r>
              <a:rPr lang="en-US" sz="1200" err="1">
                <a:solidFill>
                  <a:schemeClr val="tx1"/>
                </a:solidFill>
                <a:latin typeface="Cambria"/>
                <a:ea typeface="Open Sans"/>
              </a:rPr>
              <a:t>học</a:t>
            </a:r>
            <a:r>
              <a:rPr lang="en-US" sz="1200">
                <a:solidFill>
                  <a:schemeClr val="tx1"/>
                </a:solidFill>
                <a:latin typeface="Cambria"/>
                <a:ea typeface="Open Sans"/>
              </a:rPr>
              <a:t> </a:t>
            </a:r>
            <a:r>
              <a:rPr lang="en-US" sz="1200" err="1">
                <a:solidFill>
                  <a:schemeClr val="tx1"/>
                </a:solidFill>
                <a:latin typeface="Cambria"/>
                <a:ea typeface="Open Sans"/>
              </a:rPr>
              <a:t>sẽ</a:t>
            </a:r>
            <a:r>
              <a:rPr lang="en-US" sz="1200">
                <a:solidFill>
                  <a:schemeClr val="tx1"/>
                </a:solidFill>
                <a:latin typeface="Cambria"/>
                <a:ea typeface="Open Sans"/>
              </a:rPr>
              <a:t> </a:t>
            </a:r>
            <a:r>
              <a:rPr lang="en-US" sz="1200" err="1">
                <a:solidFill>
                  <a:schemeClr val="tx1"/>
                </a:solidFill>
                <a:latin typeface="Cambria"/>
                <a:ea typeface="Open Sans"/>
              </a:rPr>
              <a:t>được</a:t>
            </a:r>
            <a:r>
              <a:rPr lang="en-US" sz="1200">
                <a:solidFill>
                  <a:schemeClr val="tx1"/>
                </a:solidFill>
                <a:latin typeface="Cambria"/>
                <a:ea typeface="Open Sans"/>
              </a:rPr>
              <a:t> </a:t>
            </a:r>
            <a:r>
              <a:rPr lang="en-US" sz="1200" err="1">
                <a:solidFill>
                  <a:schemeClr val="tx1"/>
                </a:solidFill>
                <a:latin typeface="Cambria"/>
                <a:ea typeface="Open Sans"/>
              </a:rPr>
              <a:t>hiển</a:t>
            </a:r>
            <a:r>
              <a:rPr lang="en-US" sz="1200">
                <a:solidFill>
                  <a:schemeClr val="tx1"/>
                </a:solidFill>
                <a:latin typeface="Cambria"/>
                <a:ea typeface="Open Sans"/>
              </a:rPr>
              <a:t> </a:t>
            </a:r>
            <a:r>
              <a:rPr lang="en-US" sz="1200" err="1">
                <a:solidFill>
                  <a:schemeClr val="tx1"/>
                </a:solidFill>
                <a:latin typeface="Cambria"/>
                <a:ea typeface="Open Sans"/>
              </a:rPr>
              <a:t>thị</a:t>
            </a:r>
            <a:r>
              <a:rPr lang="en-US" sz="1200">
                <a:solidFill>
                  <a:schemeClr val="tx1"/>
                </a:solidFill>
                <a:latin typeface="Cambria"/>
                <a:ea typeface="Open Sans"/>
              </a:rPr>
              <a:t>, </a:t>
            </a:r>
            <a:r>
              <a:rPr lang="en-US" sz="1200" err="1">
                <a:solidFill>
                  <a:schemeClr val="tx1"/>
                </a:solidFill>
                <a:latin typeface="Cambria"/>
                <a:ea typeface="Open Sans"/>
              </a:rPr>
              <a:t>được</a:t>
            </a:r>
            <a:r>
              <a:rPr lang="en-US" sz="1200">
                <a:solidFill>
                  <a:schemeClr val="tx1"/>
                </a:solidFill>
                <a:latin typeface="Cambria"/>
                <a:ea typeface="Open Sans"/>
              </a:rPr>
              <a:t> </a:t>
            </a:r>
            <a:r>
              <a:rPr lang="en-US" sz="1200" err="1">
                <a:solidFill>
                  <a:schemeClr val="tx1"/>
                </a:solidFill>
                <a:latin typeface="Cambria"/>
                <a:ea typeface="Open Sans"/>
              </a:rPr>
              <a:t>thực</a:t>
            </a:r>
            <a:r>
              <a:rPr lang="en-US" sz="1200">
                <a:solidFill>
                  <a:schemeClr val="tx1"/>
                </a:solidFill>
                <a:latin typeface="Cambria"/>
                <a:ea typeface="Open Sans"/>
              </a:rPr>
              <a:t> </a:t>
            </a:r>
            <a:r>
              <a:rPr lang="en-US" sz="1200" err="1">
                <a:solidFill>
                  <a:schemeClr val="tx1"/>
                </a:solidFill>
                <a:latin typeface="Cambria"/>
                <a:ea typeface="Open Sans"/>
              </a:rPr>
              <a:t>hiện</a:t>
            </a:r>
            <a:r>
              <a:rPr lang="en-US" sz="1200">
                <a:solidFill>
                  <a:schemeClr val="tx1"/>
                </a:solidFill>
                <a:latin typeface="Cambria"/>
                <a:ea typeface="Open Sans"/>
              </a:rPr>
              <a:t> </a:t>
            </a:r>
            <a:r>
              <a:rPr lang="en-US" sz="1200" err="1">
                <a:solidFill>
                  <a:schemeClr val="tx1"/>
                </a:solidFill>
                <a:latin typeface="Cambria"/>
                <a:ea typeface="Open Sans"/>
              </a:rPr>
              <a:t>bởi</a:t>
            </a:r>
            <a:r>
              <a:rPr lang="en-US" sz="1200">
                <a:solidFill>
                  <a:schemeClr val="tx1"/>
                </a:solidFill>
                <a:latin typeface="Cambria"/>
                <a:ea typeface="Open Sans"/>
              </a:rPr>
              <a:t> 1 </a:t>
            </a:r>
            <a:r>
              <a:rPr lang="en-US" sz="1200" err="1">
                <a:solidFill>
                  <a:schemeClr val="tx1"/>
                </a:solidFill>
                <a:latin typeface="Cambria"/>
                <a:ea typeface="Open Sans"/>
              </a:rPr>
              <a:t>chương</a:t>
            </a:r>
            <a:r>
              <a:rPr lang="en-US" sz="1200">
                <a:solidFill>
                  <a:schemeClr val="tx1"/>
                </a:solidFill>
                <a:latin typeface="Cambria"/>
                <a:ea typeface="Open Sans"/>
              </a:rPr>
              <a:t> </a:t>
            </a:r>
            <a:r>
              <a:rPr lang="en-US" sz="1200" err="1">
                <a:solidFill>
                  <a:schemeClr val="tx1"/>
                </a:solidFill>
                <a:latin typeface="Cambria"/>
                <a:ea typeface="Open Sans"/>
              </a:rPr>
              <a:t>trình</a:t>
            </a:r>
            <a:r>
              <a:rPr lang="en-US" sz="1200">
                <a:solidFill>
                  <a:schemeClr val="tx1"/>
                </a:solidFill>
                <a:latin typeface="Cambria"/>
                <a:ea typeface="Open Sans"/>
              </a:rPr>
              <a:t> </a:t>
            </a:r>
            <a:r>
              <a:rPr lang="en-US" sz="1200" err="1">
                <a:solidFill>
                  <a:schemeClr val="tx1"/>
                </a:solidFill>
                <a:latin typeface="Cambria"/>
                <a:ea typeface="Open Sans"/>
              </a:rPr>
              <a:t>gọi</a:t>
            </a:r>
            <a:r>
              <a:rPr lang="en-US" sz="1200">
                <a:solidFill>
                  <a:schemeClr val="tx1"/>
                </a:solidFill>
                <a:latin typeface="Cambria"/>
                <a:ea typeface="Open Sans"/>
              </a:rPr>
              <a:t> </a:t>
            </a:r>
            <a:r>
              <a:rPr lang="en-US" sz="1200" err="1">
                <a:solidFill>
                  <a:schemeClr val="tx1"/>
                </a:solidFill>
                <a:latin typeface="Cambria"/>
                <a:ea typeface="Open Sans"/>
              </a:rPr>
              <a:t>là</a:t>
            </a:r>
            <a:r>
              <a:rPr lang="en-US" sz="1200">
                <a:solidFill>
                  <a:schemeClr val="tx1"/>
                </a:solidFill>
                <a:latin typeface="Cambria"/>
                <a:ea typeface="Open Sans"/>
              </a:rPr>
              <a:t> </a:t>
            </a:r>
            <a:r>
              <a:rPr lang="en-US" sz="1200" i="1">
                <a:solidFill>
                  <a:schemeClr val="tx1"/>
                </a:solidFill>
                <a:latin typeface="Cambria"/>
                <a:ea typeface="Open Sans"/>
              </a:rPr>
              <a:t>vertex shader</a:t>
            </a:r>
            <a:endParaRPr lang="en-US" sz="1200">
              <a:solidFill>
                <a:schemeClr val="tx1"/>
              </a:solidFill>
              <a:latin typeface="Cambria"/>
              <a:ea typeface="Open Sans"/>
            </a:endParaRPr>
          </a:p>
          <a:p>
            <a:pPr marL="228600" indent="-228600" algn="just">
              <a:lnSpc>
                <a:spcPct val="100000"/>
              </a:lnSpc>
              <a:spcBef>
                <a:spcPct val="0"/>
              </a:spcBef>
              <a:spcAft>
                <a:spcPct val="0"/>
              </a:spcAft>
              <a:buFont typeface="+mj-lt"/>
              <a:buAutoNum type="arabicPeriod"/>
            </a:pPr>
            <a:r>
              <a:rPr lang="en-US" sz="1200" b="1">
                <a:solidFill>
                  <a:schemeClr val="tx1"/>
                </a:solidFill>
                <a:latin typeface="Cambria"/>
                <a:ea typeface="Open Sans"/>
              </a:rPr>
              <a:t>Rasterization</a:t>
            </a:r>
            <a:r>
              <a:rPr lang="en-US" sz="1200">
                <a:solidFill>
                  <a:schemeClr val="tx1"/>
                </a:solidFill>
                <a:latin typeface="Cambria"/>
                <a:ea typeface="Open Sans"/>
              </a:rPr>
              <a:t>: </a:t>
            </a:r>
            <a:r>
              <a:rPr lang="en-US" sz="1200" err="1">
                <a:solidFill>
                  <a:schemeClr val="tx1"/>
                </a:solidFill>
                <a:latin typeface="Cambria"/>
                <a:ea typeface="Open Sans"/>
              </a:rPr>
              <a:t>Xác</a:t>
            </a:r>
            <a:r>
              <a:rPr lang="en-US" sz="1200">
                <a:solidFill>
                  <a:schemeClr val="tx1"/>
                </a:solidFill>
                <a:latin typeface="Cambria"/>
                <a:ea typeface="Open Sans"/>
              </a:rPr>
              <a:t> </a:t>
            </a:r>
            <a:r>
              <a:rPr lang="en-US" sz="1200" err="1">
                <a:solidFill>
                  <a:schemeClr val="tx1"/>
                </a:solidFill>
                <a:latin typeface="Cambria"/>
                <a:ea typeface="Open Sans"/>
              </a:rPr>
              <a:t>định</a:t>
            </a:r>
            <a:r>
              <a:rPr lang="en-US" sz="1200">
                <a:solidFill>
                  <a:schemeClr val="tx1"/>
                </a:solidFill>
                <a:latin typeface="Cambria"/>
                <a:ea typeface="Open Sans"/>
              </a:rPr>
              <a:t> </a:t>
            </a:r>
            <a:r>
              <a:rPr lang="en-US" sz="1200" err="1">
                <a:solidFill>
                  <a:schemeClr val="tx1"/>
                </a:solidFill>
                <a:latin typeface="Cambria"/>
                <a:ea typeface="Open Sans"/>
              </a:rPr>
              <a:t>các</a:t>
            </a:r>
            <a:r>
              <a:rPr lang="en-US" sz="1200">
                <a:solidFill>
                  <a:schemeClr val="tx1"/>
                </a:solidFill>
                <a:latin typeface="Cambria"/>
                <a:ea typeface="Open Sans"/>
              </a:rPr>
              <a:t> pixel </a:t>
            </a:r>
            <a:r>
              <a:rPr lang="en-US" sz="1200" err="1">
                <a:solidFill>
                  <a:schemeClr val="tx1"/>
                </a:solidFill>
                <a:latin typeface="Cambria"/>
                <a:ea typeface="Open Sans"/>
              </a:rPr>
              <a:t>tương</a:t>
            </a:r>
            <a:r>
              <a:rPr lang="en-US" sz="1200">
                <a:solidFill>
                  <a:schemeClr val="tx1"/>
                </a:solidFill>
                <a:latin typeface="Cambria"/>
                <a:ea typeface="Open Sans"/>
              </a:rPr>
              <a:t> </a:t>
            </a:r>
            <a:r>
              <a:rPr lang="en-US" sz="1200" err="1">
                <a:solidFill>
                  <a:schemeClr val="tx1"/>
                </a:solidFill>
                <a:latin typeface="Cambria"/>
                <a:ea typeface="Open Sans"/>
              </a:rPr>
              <a:t>ứng</a:t>
            </a:r>
            <a:r>
              <a:rPr lang="en-US" sz="1200">
                <a:solidFill>
                  <a:schemeClr val="tx1"/>
                </a:solidFill>
                <a:latin typeface="Cambria"/>
                <a:ea typeface="Open Sans"/>
              </a:rPr>
              <a:t> </a:t>
            </a:r>
            <a:r>
              <a:rPr lang="en-US" sz="1200" err="1">
                <a:solidFill>
                  <a:schemeClr val="tx1"/>
                </a:solidFill>
                <a:latin typeface="Cambria"/>
                <a:ea typeface="Open Sans"/>
              </a:rPr>
              <a:t>với</a:t>
            </a:r>
            <a:r>
              <a:rPr lang="en-US" sz="1200">
                <a:solidFill>
                  <a:schemeClr val="tx1"/>
                </a:solidFill>
                <a:latin typeface="Cambria"/>
                <a:ea typeface="Open Sans"/>
              </a:rPr>
              <a:t> </a:t>
            </a:r>
            <a:r>
              <a:rPr lang="en-US" sz="1200" err="1">
                <a:solidFill>
                  <a:schemeClr val="tx1"/>
                </a:solidFill>
                <a:latin typeface="Cambria"/>
                <a:ea typeface="Open Sans"/>
              </a:rPr>
              <a:t>các</a:t>
            </a:r>
            <a:r>
              <a:rPr lang="en-US" sz="1200">
                <a:solidFill>
                  <a:schemeClr val="tx1"/>
                </a:solidFill>
                <a:latin typeface="Cambria"/>
                <a:ea typeface="Open Sans"/>
              </a:rPr>
              <a:t> </a:t>
            </a:r>
            <a:r>
              <a:rPr lang="en-US" sz="1200" err="1">
                <a:solidFill>
                  <a:schemeClr val="tx1"/>
                </a:solidFill>
                <a:latin typeface="Cambria"/>
                <a:ea typeface="Open Sans"/>
              </a:rPr>
              <a:t>hình</a:t>
            </a:r>
            <a:r>
              <a:rPr lang="en-US" sz="1200">
                <a:solidFill>
                  <a:schemeClr val="tx1"/>
                </a:solidFill>
                <a:latin typeface="Cambria"/>
                <a:ea typeface="Open Sans"/>
              </a:rPr>
              <a:t> </a:t>
            </a:r>
            <a:r>
              <a:rPr lang="en-US" sz="1200" err="1">
                <a:solidFill>
                  <a:schemeClr val="tx1"/>
                </a:solidFill>
                <a:latin typeface="Cambria"/>
                <a:ea typeface="Open Sans"/>
              </a:rPr>
              <a:t>dạng</a:t>
            </a:r>
            <a:r>
              <a:rPr lang="en-US" sz="1200">
                <a:solidFill>
                  <a:schemeClr val="tx1"/>
                </a:solidFill>
                <a:latin typeface="Cambria"/>
                <a:ea typeface="Open Sans"/>
              </a:rPr>
              <a:t> </a:t>
            </a:r>
            <a:r>
              <a:rPr lang="en-US" sz="1200" err="1">
                <a:solidFill>
                  <a:schemeClr val="tx1"/>
                </a:solidFill>
                <a:latin typeface="Cambria"/>
                <a:ea typeface="Open Sans"/>
              </a:rPr>
              <a:t>hình</a:t>
            </a:r>
            <a:r>
              <a:rPr lang="en-US" sz="1200">
                <a:solidFill>
                  <a:schemeClr val="tx1"/>
                </a:solidFill>
                <a:latin typeface="Cambria"/>
                <a:ea typeface="Open Sans"/>
              </a:rPr>
              <a:t> </a:t>
            </a:r>
            <a:r>
              <a:rPr lang="en-US" sz="1200" err="1">
                <a:solidFill>
                  <a:schemeClr val="tx1"/>
                </a:solidFill>
                <a:latin typeface="Cambria"/>
                <a:ea typeface="Open Sans"/>
              </a:rPr>
              <a:t>học</a:t>
            </a:r>
            <a:r>
              <a:rPr lang="en-US" sz="1200">
                <a:solidFill>
                  <a:schemeClr val="tx1"/>
                </a:solidFill>
                <a:latin typeface="Cambria"/>
                <a:ea typeface="Open Sans"/>
              </a:rPr>
              <a:t> </a:t>
            </a:r>
            <a:r>
              <a:rPr lang="en-US" sz="1200" err="1">
                <a:solidFill>
                  <a:schemeClr val="tx1"/>
                </a:solidFill>
                <a:latin typeface="Cambria"/>
                <a:ea typeface="Open Sans"/>
              </a:rPr>
              <a:t>sẽ</a:t>
            </a:r>
            <a:r>
              <a:rPr lang="en-US" sz="1200">
                <a:solidFill>
                  <a:schemeClr val="tx1"/>
                </a:solidFill>
                <a:latin typeface="Cambria"/>
                <a:ea typeface="Open Sans"/>
              </a:rPr>
              <a:t> </a:t>
            </a:r>
            <a:r>
              <a:rPr lang="en-US" sz="1200" err="1">
                <a:solidFill>
                  <a:schemeClr val="tx1"/>
                </a:solidFill>
                <a:latin typeface="Cambria"/>
                <a:ea typeface="Open Sans"/>
              </a:rPr>
              <a:t>được</a:t>
            </a:r>
            <a:r>
              <a:rPr lang="en-US" sz="1200">
                <a:solidFill>
                  <a:schemeClr val="tx1"/>
                </a:solidFill>
                <a:latin typeface="Cambria"/>
                <a:ea typeface="Open Sans"/>
              </a:rPr>
              <a:t> </a:t>
            </a:r>
            <a:r>
              <a:rPr lang="en-US" sz="1200" err="1">
                <a:solidFill>
                  <a:schemeClr val="tx1"/>
                </a:solidFill>
                <a:latin typeface="Cambria"/>
                <a:ea typeface="Open Sans"/>
              </a:rPr>
              <a:t>hiển</a:t>
            </a:r>
            <a:r>
              <a:rPr lang="en-US" sz="1200">
                <a:solidFill>
                  <a:schemeClr val="tx1"/>
                </a:solidFill>
                <a:latin typeface="Cambria"/>
                <a:ea typeface="Open Sans"/>
              </a:rPr>
              <a:t> </a:t>
            </a:r>
            <a:r>
              <a:rPr lang="en-US" sz="1200" err="1">
                <a:solidFill>
                  <a:schemeClr val="tx1"/>
                </a:solidFill>
                <a:latin typeface="Cambria"/>
                <a:ea typeface="Open Sans"/>
              </a:rPr>
              <a:t>thị</a:t>
            </a:r>
            <a:r>
              <a:rPr lang="en-US" sz="1200">
                <a:solidFill>
                  <a:schemeClr val="tx1"/>
                </a:solidFill>
                <a:latin typeface="Cambria"/>
                <a:ea typeface="Open Sans"/>
              </a:rPr>
              <a:t> </a:t>
            </a:r>
          </a:p>
          <a:p>
            <a:pPr marL="228600" indent="-228600" algn="just">
              <a:lnSpc>
                <a:spcPct val="100000"/>
              </a:lnSpc>
              <a:spcBef>
                <a:spcPct val="0"/>
              </a:spcBef>
              <a:spcAft>
                <a:spcPct val="0"/>
              </a:spcAft>
              <a:buFont typeface="+mj-lt"/>
              <a:buAutoNum type="arabicPeriod"/>
            </a:pPr>
            <a:r>
              <a:rPr lang="en-US" sz="1200" b="1">
                <a:solidFill>
                  <a:schemeClr val="tx1"/>
                </a:solidFill>
                <a:latin typeface="Cambria"/>
                <a:ea typeface="Open Sans"/>
              </a:rPr>
              <a:t>Pixel Processing</a:t>
            </a:r>
            <a:r>
              <a:rPr lang="en-US" sz="1200">
                <a:solidFill>
                  <a:schemeClr val="tx1"/>
                </a:solidFill>
                <a:latin typeface="Cambria"/>
                <a:ea typeface="Open Sans"/>
              </a:rPr>
              <a:t>: </a:t>
            </a:r>
            <a:r>
              <a:rPr lang="en-US" sz="1200" err="1">
                <a:solidFill>
                  <a:schemeClr val="tx1"/>
                </a:solidFill>
                <a:latin typeface="Cambria"/>
                <a:ea typeface="Open Sans"/>
              </a:rPr>
              <a:t>Xác</a:t>
            </a:r>
            <a:r>
              <a:rPr lang="en-US" sz="1200">
                <a:solidFill>
                  <a:schemeClr val="tx1"/>
                </a:solidFill>
                <a:latin typeface="Cambria"/>
                <a:ea typeface="Open Sans"/>
              </a:rPr>
              <a:t> </a:t>
            </a:r>
            <a:r>
              <a:rPr lang="en-US" sz="1200" err="1">
                <a:solidFill>
                  <a:schemeClr val="tx1"/>
                </a:solidFill>
                <a:latin typeface="Cambria"/>
                <a:ea typeface="Open Sans"/>
              </a:rPr>
              <a:t>định</a:t>
            </a:r>
            <a:r>
              <a:rPr lang="en-US" sz="1200">
                <a:solidFill>
                  <a:schemeClr val="tx1"/>
                </a:solidFill>
                <a:latin typeface="Cambria"/>
                <a:ea typeface="Open Sans"/>
              </a:rPr>
              <a:t> </a:t>
            </a:r>
            <a:r>
              <a:rPr lang="en-US" sz="1200" err="1">
                <a:solidFill>
                  <a:schemeClr val="tx1"/>
                </a:solidFill>
                <a:latin typeface="Cambria"/>
                <a:ea typeface="Open Sans"/>
              </a:rPr>
              <a:t>màu</a:t>
            </a:r>
            <a:r>
              <a:rPr lang="en-US" sz="1200">
                <a:solidFill>
                  <a:schemeClr val="tx1"/>
                </a:solidFill>
                <a:latin typeface="Cambria"/>
                <a:ea typeface="Open Sans"/>
              </a:rPr>
              <a:t> </a:t>
            </a:r>
            <a:r>
              <a:rPr lang="en-US" sz="1200" err="1">
                <a:solidFill>
                  <a:schemeClr val="tx1"/>
                </a:solidFill>
                <a:latin typeface="Cambria"/>
                <a:ea typeface="Open Sans"/>
              </a:rPr>
              <a:t>sắc</a:t>
            </a:r>
            <a:r>
              <a:rPr lang="en-US" sz="1200">
                <a:solidFill>
                  <a:schemeClr val="tx1"/>
                </a:solidFill>
                <a:latin typeface="Cambria"/>
                <a:ea typeface="Open Sans"/>
              </a:rPr>
              <a:t> </a:t>
            </a:r>
            <a:r>
              <a:rPr lang="en-US" sz="1200" err="1">
                <a:solidFill>
                  <a:schemeClr val="tx1"/>
                </a:solidFill>
                <a:latin typeface="Cambria"/>
                <a:ea typeface="Open Sans"/>
              </a:rPr>
              <a:t>của</a:t>
            </a:r>
            <a:r>
              <a:rPr lang="en-US" sz="1200">
                <a:solidFill>
                  <a:schemeClr val="tx1"/>
                </a:solidFill>
                <a:latin typeface="Cambria"/>
                <a:ea typeface="Open Sans"/>
              </a:rPr>
              <a:t> </a:t>
            </a:r>
            <a:r>
              <a:rPr lang="en-US" sz="1200" err="1">
                <a:solidFill>
                  <a:schemeClr val="tx1"/>
                </a:solidFill>
                <a:latin typeface="Cambria"/>
                <a:ea typeface="Open Sans"/>
              </a:rPr>
              <a:t>từng</a:t>
            </a:r>
            <a:r>
              <a:rPr lang="en-US" sz="1200">
                <a:solidFill>
                  <a:schemeClr val="tx1"/>
                </a:solidFill>
                <a:latin typeface="Cambria"/>
                <a:ea typeface="Open Sans"/>
              </a:rPr>
              <a:t> pixel</a:t>
            </a:r>
          </a:p>
        </p:txBody>
      </p:sp>
      <p:pic>
        <p:nvPicPr>
          <p:cNvPr id="3" name="Picture 2" descr="A diagram of a process&#10;&#10;AI-generated content may be incorrect.">
            <a:extLst>
              <a:ext uri="{FF2B5EF4-FFF2-40B4-BE49-F238E27FC236}">
                <a16:creationId xmlns:a16="http://schemas.microsoft.com/office/drawing/2014/main" id="{600C2F4E-30F4-B428-EDC0-F94DA7B22ADE}"/>
              </a:ext>
            </a:extLst>
          </p:cNvPr>
          <p:cNvPicPr>
            <a:picLocks noChangeAspect="1"/>
          </p:cNvPicPr>
          <p:nvPr/>
        </p:nvPicPr>
        <p:blipFill>
          <a:blip r:embed="rId3"/>
          <a:stretch>
            <a:fillRect/>
          </a:stretch>
        </p:blipFill>
        <p:spPr>
          <a:xfrm>
            <a:off x="1021511" y="3045038"/>
            <a:ext cx="7252334" cy="1938992"/>
          </a:xfrm>
          <a:prstGeom prst="rect">
            <a:avLst/>
          </a:prstGeom>
        </p:spPr>
      </p:pic>
    </p:spTree>
    <p:extLst>
      <p:ext uri="{BB962C8B-B14F-4D97-AF65-F5344CB8AC3E}">
        <p14:creationId xmlns:p14="http://schemas.microsoft.com/office/powerpoint/2010/main" val="382103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1354D26D-B88D-A694-88CC-B261CD32FDCF}"/>
            </a:ext>
          </a:extLst>
        </p:cNvPr>
        <p:cNvGrpSpPr/>
        <p:nvPr/>
      </p:nvGrpSpPr>
      <p:grpSpPr>
        <a:xfrm>
          <a:off x="0" y="0"/>
          <a:ext cx="0" cy="0"/>
          <a:chOff x="0" y="0"/>
          <a:chExt cx="0" cy="0"/>
        </a:xfrm>
      </p:grpSpPr>
      <p:sp>
        <p:nvSpPr>
          <p:cNvPr id="339" name="Google Shape;339;p37">
            <a:extLst>
              <a:ext uri="{FF2B5EF4-FFF2-40B4-BE49-F238E27FC236}">
                <a16:creationId xmlns:a16="http://schemas.microsoft.com/office/drawing/2014/main" id="{ECA6A456-CBF8-99EF-502B-DDA7C7E27385}"/>
              </a:ext>
            </a:extLst>
          </p:cNvPr>
          <p:cNvSpPr/>
          <p:nvPr/>
        </p:nvSpPr>
        <p:spPr>
          <a:xfrm>
            <a:off x="8703917" y="4591527"/>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32D6B678-7E03-590E-F489-B844E97604AC}"/>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8CD6936B-DC2E-E6E2-CF72-557CD86340D6}"/>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759D5E34-45F8-F679-2607-48AB2D49659E}"/>
              </a:ext>
            </a:extLst>
          </p:cNvPr>
          <p:cNvGrpSpPr/>
          <p:nvPr/>
        </p:nvGrpSpPr>
        <p:grpSpPr>
          <a:xfrm>
            <a:off x="7598421" y="169334"/>
            <a:ext cx="4015161" cy="4355430"/>
            <a:chOff x="4944263" y="345404"/>
            <a:chExt cx="4015161" cy="4355430"/>
          </a:xfrm>
        </p:grpSpPr>
        <p:pic>
          <p:nvPicPr>
            <p:cNvPr id="343" name="Google Shape;343;p37">
              <a:extLst>
                <a:ext uri="{FF2B5EF4-FFF2-40B4-BE49-F238E27FC236}">
                  <a16:creationId xmlns:a16="http://schemas.microsoft.com/office/drawing/2014/main" id="{7339FF1F-3B9A-E7CD-EC62-F1253261A2C3}"/>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C343DEBD-8885-1AFC-E920-0E82F473E156}"/>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99A6934E-E6D9-F9E8-F098-EC49A46D6642}"/>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6457EC05-1606-9432-E35E-5FC2484F8824}"/>
              </a:ext>
            </a:extLst>
          </p:cNvPr>
          <p:cNvSpPr/>
          <p:nvPr/>
        </p:nvSpPr>
        <p:spPr>
          <a:xfrm>
            <a:off x="-88950" y="336352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0" name="Google Shape;413;p42">
            <a:extLst>
              <a:ext uri="{FF2B5EF4-FFF2-40B4-BE49-F238E27FC236}">
                <a16:creationId xmlns:a16="http://schemas.microsoft.com/office/drawing/2014/main" id="{8A14E484-126C-5F28-C0DE-246130148E36}"/>
              </a:ext>
            </a:extLst>
          </p:cNvPr>
          <p:cNvSpPr txBox="1">
            <a:spLocks noGrp="1"/>
          </p:cNvSpPr>
          <p:nvPr>
            <p:ph type="title"/>
          </p:nvPr>
        </p:nvSpPr>
        <p:spPr>
          <a:xfrm>
            <a:off x="760880" y="358219"/>
            <a:ext cx="5969409" cy="559152"/>
          </a:xfrm>
          <a:prstGeom prst="rect">
            <a:avLst/>
          </a:prstGeom>
        </p:spPr>
        <p:txBody>
          <a:bodyPr spcFirstLastPara="1" wrap="square" lIns="91425" tIns="91425" rIns="91425" bIns="91425" anchor="t" anchorCtr="0">
            <a:noAutofit/>
          </a:bodyPr>
          <a:lstStyle/>
          <a:p>
            <a:pPr algn="ctr"/>
            <a:r>
              <a:rPr lang="en-US" sz="2500">
                <a:latin typeface="Kodchasan"/>
                <a:cs typeface="Kodchasan"/>
              </a:rPr>
              <a:t>Các </a:t>
            </a:r>
            <a:r>
              <a:rPr lang="en-US" sz="2500" err="1">
                <a:latin typeface="Kodchasan"/>
                <a:cs typeface="Kodchasan"/>
              </a:rPr>
              <a:t>phép</a:t>
            </a:r>
            <a:r>
              <a:rPr lang="en-US" sz="2500">
                <a:latin typeface="Kodchasan"/>
                <a:cs typeface="Kodchasan"/>
              </a:rPr>
              <a:t> </a:t>
            </a:r>
            <a:r>
              <a:rPr lang="en-US" sz="2500" err="1">
                <a:latin typeface="Kodchasan"/>
                <a:cs typeface="Kodchasan"/>
              </a:rPr>
              <a:t>biến</a:t>
            </a:r>
            <a:r>
              <a:rPr lang="en-US" sz="2500">
                <a:latin typeface="Kodchasan"/>
                <a:cs typeface="Kodchasan"/>
              </a:rPr>
              <a:t> </a:t>
            </a:r>
            <a:r>
              <a:rPr lang="en-US" sz="2500" err="1">
                <a:latin typeface="Kodchasan"/>
                <a:cs typeface="Kodchasan"/>
              </a:rPr>
              <a:t>đổi</a:t>
            </a:r>
            <a:r>
              <a:rPr lang="en-US" sz="2500">
                <a:latin typeface="Kodchasan"/>
                <a:cs typeface="Kodchasan"/>
              </a:rPr>
              <a:t> </a:t>
            </a:r>
            <a:r>
              <a:rPr lang="en-US" sz="2500" err="1">
                <a:latin typeface="Kodchasan"/>
                <a:cs typeface="Kodchasan"/>
              </a:rPr>
              <a:t>trong</a:t>
            </a:r>
            <a:r>
              <a:rPr lang="en-US" sz="2500">
                <a:latin typeface="Kodchasan"/>
                <a:cs typeface="Kodchasan"/>
              </a:rPr>
              <a:t> </a:t>
            </a:r>
            <a:r>
              <a:rPr lang="en-US" sz="2500" err="1">
                <a:latin typeface="Kodchasan"/>
                <a:cs typeface="Kodchasan"/>
              </a:rPr>
              <a:t>không</a:t>
            </a:r>
            <a:r>
              <a:rPr lang="en-US" sz="2500">
                <a:latin typeface="Kodchasan"/>
                <a:cs typeface="Kodchasan"/>
              </a:rPr>
              <a:t> </a:t>
            </a:r>
            <a:r>
              <a:rPr lang="en-US" sz="2500" err="1">
                <a:latin typeface="Kodchasan"/>
                <a:cs typeface="Kodchasan"/>
              </a:rPr>
              <a:t>gian</a:t>
            </a:r>
            <a:endParaRPr lang="vi-VN" err="1"/>
          </a:p>
        </p:txBody>
      </p:sp>
      <p:sp>
        <p:nvSpPr>
          <p:cNvPr id="16" name="TextBox 15">
            <a:extLst>
              <a:ext uri="{FF2B5EF4-FFF2-40B4-BE49-F238E27FC236}">
                <a16:creationId xmlns:a16="http://schemas.microsoft.com/office/drawing/2014/main" id="{1C062EF7-79EF-3E15-B743-0DF34766083A}"/>
              </a:ext>
            </a:extLst>
          </p:cNvPr>
          <p:cNvSpPr txBox="1"/>
          <p:nvPr/>
        </p:nvSpPr>
        <p:spPr>
          <a:xfrm>
            <a:off x="894444" y="936363"/>
            <a:ext cx="6590374" cy="2862322"/>
          </a:xfrm>
          <a:prstGeom prst="rect">
            <a:avLst/>
          </a:prstGeom>
          <a:noFill/>
        </p:spPr>
        <p:txBody>
          <a:bodyPr wrap="square" lIns="91440" tIns="45720" rIns="91440" bIns="45720" anchor="t">
            <a:spAutoFit/>
          </a:bodyPr>
          <a:lstStyle/>
          <a:p>
            <a:r>
              <a:rPr lang="en-US">
                <a:latin typeface="Cambria"/>
                <a:ea typeface="Cambria"/>
              </a:rPr>
              <a:t>1</a:t>
            </a:r>
            <a:r>
              <a:rPr lang="en-US">
                <a:latin typeface="Cambria"/>
                <a:ea typeface="Cambria"/>
                <a:sym typeface="Changa Light"/>
              </a:rPr>
              <a:t>.Tọa </a:t>
            </a:r>
            <a:r>
              <a:rPr lang="en-US" err="1">
                <a:latin typeface="Cambria"/>
                <a:ea typeface="Cambria"/>
                <a:sym typeface="Changa Light"/>
              </a:rPr>
              <a:t>độ</a:t>
            </a:r>
            <a:r>
              <a:rPr lang="en-US">
                <a:latin typeface="Cambria"/>
                <a:ea typeface="Cambria"/>
                <a:sym typeface="Changa Light"/>
              </a:rPr>
              <a:t> </a:t>
            </a:r>
            <a:r>
              <a:rPr lang="en-US" err="1">
                <a:latin typeface="Cambria"/>
                <a:ea typeface="Cambria"/>
                <a:sym typeface="Changa Light"/>
              </a:rPr>
              <a:t>mới</a:t>
            </a:r>
            <a:r>
              <a:rPr lang="en-US">
                <a:latin typeface="Cambria"/>
                <a:ea typeface="Cambria"/>
                <a:sym typeface="Changa Light"/>
              </a:rPr>
              <a:t> </a:t>
            </a:r>
            <a:r>
              <a:rPr lang="en-US" err="1">
                <a:latin typeface="Cambria"/>
                <a:ea typeface="Cambria"/>
                <a:sym typeface="Changa Light"/>
              </a:rPr>
              <a:t>sau</a:t>
            </a:r>
            <a:r>
              <a:rPr lang="en-US">
                <a:latin typeface="Cambria"/>
                <a:ea typeface="Cambria"/>
                <a:sym typeface="Changa Light"/>
              </a:rPr>
              <a:t> </a:t>
            </a:r>
            <a:r>
              <a:rPr lang="en-US" err="1">
                <a:latin typeface="Cambria"/>
                <a:ea typeface="Cambria"/>
                <a:sym typeface="Changa Light"/>
              </a:rPr>
              <a:t>khi</a:t>
            </a:r>
            <a:r>
              <a:rPr lang="en-US">
                <a:latin typeface="Cambria"/>
                <a:ea typeface="Cambria"/>
                <a:sym typeface="Changa Light"/>
              </a:rPr>
              <a:t> </a:t>
            </a:r>
            <a:r>
              <a:rPr lang="en-US" err="1">
                <a:latin typeface="Cambria"/>
                <a:ea typeface="Cambria"/>
                <a:sym typeface="Changa Light"/>
              </a:rPr>
              <a:t>tịnh</a:t>
            </a:r>
            <a:r>
              <a:rPr lang="en-US">
                <a:latin typeface="Cambria"/>
                <a:ea typeface="Cambria"/>
                <a:sym typeface="Changa Light"/>
              </a:rPr>
              <a:t> </a:t>
            </a:r>
            <a:r>
              <a:rPr lang="en-US" err="1">
                <a:latin typeface="Cambria"/>
                <a:ea typeface="Cambria"/>
                <a:sym typeface="Changa Light"/>
              </a:rPr>
              <a:t>tiến</a:t>
            </a:r>
            <a:br>
              <a:rPr lang="en-US" sz="1200">
                <a:solidFill>
                  <a:srgbClr val="404040"/>
                </a:solidFill>
                <a:latin typeface="Cambria"/>
                <a:ea typeface="Cambria"/>
                <a:sym typeface="Changa Light"/>
              </a:rPr>
            </a:br>
            <a:endParaRPr lang="en-US" sz="1200">
              <a:solidFill>
                <a:srgbClr val="404040"/>
              </a:solidFill>
              <a:latin typeface="Cambria"/>
              <a:ea typeface="Cambria"/>
            </a:endParaRPr>
          </a:p>
          <a:p>
            <a:pPr algn="just"/>
            <a:endParaRPr lang="en-US">
              <a:latin typeface="Cambria"/>
              <a:ea typeface="Cambria"/>
            </a:endParaRPr>
          </a:p>
          <a:p>
            <a:endParaRPr lang="en-US">
              <a:latin typeface="Cambria"/>
              <a:ea typeface="Cambria"/>
            </a:endParaRPr>
          </a:p>
          <a:p>
            <a:r>
              <a:rPr lang="en-US">
                <a:latin typeface="Cambria"/>
                <a:ea typeface="Cambria"/>
              </a:rPr>
              <a:t>2.Ma </a:t>
            </a:r>
            <a:r>
              <a:rPr lang="en-US" err="1">
                <a:latin typeface="Cambria"/>
                <a:ea typeface="Cambria"/>
              </a:rPr>
              <a:t>trận</a:t>
            </a:r>
            <a:r>
              <a:rPr lang="en-US">
                <a:latin typeface="Cambria"/>
                <a:ea typeface="Cambria"/>
              </a:rPr>
              <a:t> </a:t>
            </a:r>
            <a:r>
              <a:rPr lang="en-US" err="1">
                <a:latin typeface="Cambria"/>
                <a:ea typeface="Cambria"/>
              </a:rPr>
              <a:t>xoay</a:t>
            </a:r>
            <a:r>
              <a:rPr lang="en-US">
                <a:latin typeface="Cambria"/>
                <a:ea typeface="Cambria"/>
              </a:rPr>
              <a:t> </a:t>
            </a:r>
            <a:r>
              <a:rPr lang="en-US" err="1">
                <a:latin typeface="Cambria"/>
                <a:ea typeface="Cambria"/>
              </a:rPr>
              <a:t>quanh</a:t>
            </a:r>
            <a:r>
              <a:rPr lang="en-US">
                <a:latin typeface="Cambria"/>
                <a:ea typeface="Cambria"/>
              </a:rPr>
              <a:t> </a:t>
            </a:r>
            <a:r>
              <a:rPr lang="en-US" err="1">
                <a:latin typeface="Cambria"/>
                <a:ea typeface="Cambria"/>
              </a:rPr>
              <a:t>trục</a:t>
            </a:r>
            <a:r>
              <a:rPr lang="en-US">
                <a:latin typeface="Cambria"/>
                <a:ea typeface="Cambria"/>
              </a:rPr>
              <a:t> Oz </a:t>
            </a:r>
            <a:r>
              <a:rPr lang="en-US" err="1">
                <a:latin typeface="Cambria"/>
                <a:ea typeface="Cambria"/>
              </a:rPr>
              <a:t>góc</a:t>
            </a:r>
            <a:r>
              <a:rPr lang="en-US">
                <a:latin typeface="Cambria"/>
                <a:ea typeface="Cambria"/>
              </a:rPr>
              <a:t> 90</a:t>
            </a:r>
          </a:p>
          <a:p>
            <a:br>
              <a:rPr lang="en-US">
                <a:latin typeface="Cambria"/>
                <a:ea typeface="Cambria"/>
              </a:rPr>
            </a:br>
            <a:endParaRPr lang="en-US">
              <a:latin typeface="Cambria"/>
              <a:ea typeface="Cambria"/>
            </a:endParaRPr>
          </a:p>
          <a:p>
            <a:endParaRPr lang="en-US">
              <a:latin typeface="Cambria"/>
              <a:ea typeface="Cambria"/>
            </a:endParaRPr>
          </a:p>
          <a:p>
            <a:endParaRPr lang="en-US">
              <a:latin typeface="Cambria"/>
              <a:ea typeface="Cambria"/>
            </a:endParaRPr>
          </a:p>
          <a:p>
            <a:endParaRPr lang="en-US">
              <a:latin typeface="Cambria"/>
              <a:ea typeface="Cambria"/>
            </a:endParaRPr>
          </a:p>
          <a:p>
            <a:r>
              <a:rPr lang="en-US" err="1">
                <a:latin typeface="Cambria"/>
                <a:ea typeface="Cambria"/>
              </a:rPr>
              <a:t>Điểm</a:t>
            </a:r>
            <a:r>
              <a:rPr lang="en-US">
                <a:latin typeface="Cambria"/>
                <a:ea typeface="Cambria"/>
              </a:rPr>
              <a:t> </a:t>
            </a:r>
            <a:r>
              <a:rPr lang="en-US" err="1">
                <a:latin typeface="Cambria"/>
                <a:ea typeface="Cambria"/>
              </a:rPr>
              <a:t>sau</a:t>
            </a:r>
            <a:r>
              <a:rPr lang="en-US">
                <a:latin typeface="Cambria"/>
                <a:ea typeface="Cambria"/>
              </a:rPr>
              <a:t> </a:t>
            </a:r>
            <a:r>
              <a:rPr lang="en-US" err="1">
                <a:latin typeface="Cambria"/>
                <a:ea typeface="Cambria"/>
              </a:rPr>
              <a:t>khi</a:t>
            </a:r>
            <a:r>
              <a:rPr lang="en-US">
                <a:latin typeface="Cambria"/>
                <a:ea typeface="Cambria"/>
              </a:rPr>
              <a:t> </a:t>
            </a:r>
            <a:r>
              <a:rPr lang="en-US" err="1">
                <a:latin typeface="Cambria"/>
                <a:ea typeface="Cambria"/>
              </a:rPr>
              <a:t>sử</a:t>
            </a:r>
            <a:r>
              <a:rPr lang="en-US">
                <a:latin typeface="Cambria"/>
                <a:ea typeface="Cambria"/>
              </a:rPr>
              <a:t> </a:t>
            </a:r>
            <a:r>
              <a:rPr lang="en-US" err="1">
                <a:latin typeface="Cambria"/>
                <a:ea typeface="Cambria"/>
              </a:rPr>
              <a:t>dụng</a:t>
            </a:r>
            <a:r>
              <a:rPr lang="en-US">
                <a:latin typeface="Cambria"/>
                <a:ea typeface="Cambria"/>
              </a:rPr>
              <a:t> </a:t>
            </a:r>
            <a:r>
              <a:rPr lang="en-US" err="1">
                <a:latin typeface="Cambria"/>
                <a:ea typeface="Cambria"/>
              </a:rPr>
              <a:t>phép</a:t>
            </a:r>
            <a:r>
              <a:rPr lang="en-US">
                <a:latin typeface="Cambria"/>
                <a:ea typeface="Cambria"/>
              </a:rPr>
              <a:t> </a:t>
            </a:r>
            <a:r>
              <a:rPr lang="en-US" err="1">
                <a:latin typeface="Cambria"/>
                <a:ea typeface="Cambria"/>
              </a:rPr>
              <a:t>xoay</a:t>
            </a:r>
            <a:endParaRPr lang="en-US">
              <a:latin typeface="Cambria"/>
              <a:ea typeface="Cambria"/>
            </a:endParaRPr>
          </a:p>
          <a:p>
            <a:endParaRPr lang="en-US">
              <a:latin typeface="Cambria"/>
              <a:ea typeface="Cambria"/>
            </a:endParaRPr>
          </a:p>
          <a:p>
            <a:endParaRPr lang="en-US">
              <a:latin typeface="Cambria"/>
              <a:ea typeface="Cambria"/>
            </a:endParaRPr>
          </a:p>
        </p:txBody>
      </p:sp>
      <p:sp>
        <p:nvSpPr>
          <p:cNvPr id="17" name="TextBox 16">
            <a:extLst>
              <a:ext uri="{FF2B5EF4-FFF2-40B4-BE49-F238E27FC236}">
                <a16:creationId xmlns:a16="http://schemas.microsoft.com/office/drawing/2014/main" id="{8133F018-D612-8DEC-D3A7-660A9B75071F}"/>
              </a:ext>
            </a:extLst>
          </p:cNvPr>
          <p:cNvSpPr txBox="1"/>
          <p:nvPr/>
        </p:nvSpPr>
        <p:spPr>
          <a:xfrm>
            <a:off x="3787384" y="2470055"/>
            <a:ext cx="2716614" cy="523220"/>
          </a:xfrm>
          <a:prstGeom prst="rect">
            <a:avLst/>
          </a:prstGeom>
          <a:noFill/>
        </p:spPr>
        <p:txBody>
          <a:bodyPr wrap="square">
            <a:spAutoFit/>
          </a:bodyPr>
          <a:lstStyle/>
          <a:p>
            <a:br>
              <a:rPr lang="en-US"/>
            </a:br>
            <a:endParaRPr lang="en-US">
              <a:latin typeface="Cambria" panose="02040503050406030204" pitchFamily="18" charset="0"/>
              <a:ea typeface="Cambria" panose="02040503050406030204" pitchFamily="18" charset="0"/>
            </a:endParaRPr>
          </a:p>
        </p:txBody>
      </p:sp>
      <p:pic>
        <p:nvPicPr>
          <p:cNvPr id="2" name="Hình ảnh 1">
            <a:extLst>
              <a:ext uri="{FF2B5EF4-FFF2-40B4-BE49-F238E27FC236}">
                <a16:creationId xmlns:a16="http://schemas.microsoft.com/office/drawing/2014/main" id="{8CF53C51-AA07-CEFB-51C0-D320A3045954}"/>
              </a:ext>
            </a:extLst>
          </p:cNvPr>
          <p:cNvPicPr>
            <a:picLocks noChangeAspect="1"/>
          </p:cNvPicPr>
          <p:nvPr/>
        </p:nvPicPr>
        <p:blipFill>
          <a:blip r:embed="rId6"/>
          <a:stretch>
            <a:fillRect/>
          </a:stretch>
        </p:blipFill>
        <p:spPr>
          <a:xfrm>
            <a:off x="2135936" y="1281383"/>
            <a:ext cx="4095750" cy="381000"/>
          </a:xfrm>
          <a:prstGeom prst="rect">
            <a:avLst/>
          </a:prstGeom>
        </p:spPr>
      </p:pic>
      <p:pic>
        <p:nvPicPr>
          <p:cNvPr id="3" name="Hình ảnh 2" descr="Ảnh có chứa văn bản, Phông chữ, hàng, thuật in máy&#10;&#10;Nội dung do AI tạo ra có thể không chính xác.">
            <a:extLst>
              <a:ext uri="{FF2B5EF4-FFF2-40B4-BE49-F238E27FC236}">
                <a16:creationId xmlns:a16="http://schemas.microsoft.com/office/drawing/2014/main" id="{FB1FA4BD-8634-4F04-09B1-B82750C579AB}"/>
              </a:ext>
            </a:extLst>
          </p:cNvPr>
          <p:cNvPicPr>
            <a:picLocks noChangeAspect="1"/>
          </p:cNvPicPr>
          <p:nvPr/>
        </p:nvPicPr>
        <p:blipFill>
          <a:blip r:embed="rId7"/>
          <a:stretch>
            <a:fillRect/>
          </a:stretch>
        </p:blipFill>
        <p:spPr>
          <a:xfrm>
            <a:off x="2277194" y="2143125"/>
            <a:ext cx="4438650" cy="857250"/>
          </a:xfrm>
          <a:prstGeom prst="rect">
            <a:avLst/>
          </a:prstGeom>
        </p:spPr>
      </p:pic>
      <p:pic>
        <p:nvPicPr>
          <p:cNvPr id="4" name="Hình ảnh 3" descr="Ảnh có chứa Phông chữ, văn bản, hàng, thuật in máy&#10;&#10;Nội dung do AI tạo ra có thể không chính xác.">
            <a:extLst>
              <a:ext uri="{FF2B5EF4-FFF2-40B4-BE49-F238E27FC236}">
                <a16:creationId xmlns:a16="http://schemas.microsoft.com/office/drawing/2014/main" id="{2229D8B2-2752-63E2-1F04-1A07AC82FB25}"/>
              </a:ext>
            </a:extLst>
          </p:cNvPr>
          <p:cNvPicPr>
            <a:picLocks noChangeAspect="1"/>
          </p:cNvPicPr>
          <p:nvPr/>
        </p:nvPicPr>
        <p:blipFill>
          <a:blip r:embed="rId8"/>
          <a:stretch>
            <a:fillRect/>
          </a:stretch>
        </p:blipFill>
        <p:spPr>
          <a:xfrm>
            <a:off x="1749635" y="3454160"/>
            <a:ext cx="5730995" cy="952500"/>
          </a:xfrm>
          <a:prstGeom prst="rect">
            <a:avLst/>
          </a:prstGeom>
        </p:spPr>
      </p:pic>
    </p:spTree>
    <p:extLst>
      <p:ext uri="{BB962C8B-B14F-4D97-AF65-F5344CB8AC3E}">
        <p14:creationId xmlns:p14="http://schemas.microsoft.com/office/powerpoint/2010/main" val="379072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03029EBA-21BC-93D3-8B4A-23699D7D5329}"/>
            </a:ext>
          </a:extLst>
        </p:cNvPr>
        <p:cNvGrpSpPr/>
        <p:nvPr/>
      </p:nvGrpSpPr>
      <p:grpSpPr>
        <a:xfrm>
          <a:off x="0" y="0"/>
          <a:ext cx="0" cy="0"/>
          <a:chOff x="0" y="0"/>
          <a:chExt cx="0" cy="0"/>
        </a:xfrm>
      </p:grpSpPr>
      <p:sp>
        <p:nvSpPr>
          <p:cNvPr id="339" name="Google Shape;339;p37">
            <a:extLst>
              <a:ext uri="{FF2B5EF4-FFF2-40B4-BE49-F238E27FC236}">
                <a16:creationId xmlns:a16="http://schemas.microsoft.com/office/drawing/2014/main" id="{5EADE1CD-586C-2BA0-EDD0-FD354F4786D6}"/>
              </a:ext>
            </a:extLst>
          </p:cNvPr>
          <p:cNvSpPr/>
          <p:nvPr/>
        </p:nvSpPr>
        <p:spPr>
          <a:xfrm>
            <a:off x="8703917" y="4591527"/>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CDF06CBE-7E64-86C1-66E3-6EC3E2764968}"/>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95A97D43-982D-8992-58AD-6CD17CFC2D94}"/>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4CAF36EA-6F40-716B-5A74-AC1A6D300227}"/>
              </a:ext>
            </a:extLst>
          </p:cNvPr>
          <p:cNvGrpSpPr/>
          <p:nvPr/>
        </p:nvGrpSpPr>
        <p:grpSpPr>
          <a:xfrm>
            <a:off x="7598421" y="169334"/>
            <a:ext cx="4015161" cy="4355430"/>
            <a:chOff x="4944263" y="345404"/>
            <a:chExt cx="4015161" cy="4355430"/>
          </a:xfrm>
        </p:grpSpPr>
        <p:pic>
          <p:nvPicPr>
            <p:cNvPr id="343" name="Google Shape;343;p37">
              <a:extLst>
                <a:ext uri="{FF2B5EF4-FFF2-40B4-BE49-F238E27FC236}">
                  <a16:creationId xmlns:a16="http://schemas.microsoft.com/office/drawing/2014/main" id="{439667D0-202C-44E0-F720-3AEAADB7A808}"/>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EA71E6C7-6A7F-4147-5E8D-D183A3B85CC1}"/>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F58E096B-1154-61D3-62B2-8EEB05D9604F}"/>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5C96F1D8-5896-81B1-2900-DCA4237786AC}"/>
              </a:ext>
            </a:extLst>
          </p:cNvPr>
          <p:cNvSpPr/>
          <p:nvPr/>
        </p:nvSpPr>
        <p:spPr>
          <a:xfrm>
            <a:off x="-88950" y="336352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0" name="Google Shape;413;p42">
            <a:extLst>
              <a:ext uri="{FF2B5EF4-FFF2-40B4-BE49-F238E27FC236}">
                <a16:creationId xmlns:a16="http://schemas.microsoft.com/office/drawing/2014/main" id="{267EDD0A-CC02-0761-6F0A-0FC9B5262F98}"/>
              </a:ext>
            </a:extLst>
          </p:cNvPr>
          <p:cNvSpPr txBox="1">
            <a:spLocks noGrp="1"/>
          </p:cNvSpPr>
          <p:nvPr>
            <p:ph type="title"/>
          </p:nvPr>
        </p:nvSpPr>
        <p:spPr>
          <a:xfrm>
            <a:off x="760880" y="358219"/>
            <a:ext cx="5969409" cy="559152"/>
          </a:xfrm>
          <a:prstGeom prst="rect">
            <a:avLst/>
          </a:prstGeom>
        </p:spPr>
        <p:txBody>
          <a:bodyPr spcFirstLastPara="1" wrap="square" lIns="91425" tIns="91425" rIns="91425" bIns="91425" anchor="t" anchorCtr="0">
            <a:noAutofit/>
          </a:bodyPr>
          <a:lstStyle/>
          <a:p>
            <a:pPr algn="ctr"/>
            <a:r>
              <a:rPr lang="en-US" sz="2500">
                <a:latin typeface="Kodchasan"/>
                <a:cs typeface="Kodchasan"/>
              </a:rPr>
              <a:t>Các </a:t>
            </a:r>
            <a:r>
              <a:rPr lang="en-US" sz="2500" err="1">
                <a:latin typeface="Kodchasan"/>
                <a:cs typeface="Kodchasan"/>
              </a:rPr>
              <a:t>phép</a:t>
            </a:r>
            <a:r>
              <a:rPr lang="en-US" sz="2500">
                <a:latin typeface="Kodchasan"/>
                <a:cs typeface="Kodchasan"/>
              </a:rPr>
              <a:t> </a:t>
            </a:r>
            <a:r>
              <a:rPr lang="en-US" sz="2500" err="1">
                <a:latin typeface="Kodchasan"/>
                <a:cs typeface="Kodchasan"/>
              </a:rPr>
              <a:t>biến</a:t>
            </a:r>
            <a:r>
              <a:rPr lang="en-US" sz="2500">
                <a:latin typeface="Kodchasan"/>
                <a:cs typeface="Kodchasan"/>
              </a:rPr>
              <a:t> </a:t>
            </a:r>
            <a:r>
              <a:rPr lang="en-US" sz="2500" err="1">
                <a:latin typeface="Kodchasan"/>
                <a:cs typeface="Kodchasan"/>
              </a:rPr>
              <a:t>đổi</a:t>
            </a:r>
            <a:r>
              <a:rPr lang="en-US" sz="2500">
                <a:latin typeface="Kodchasan"/>
                <a:cs typeface="Kodchasan"/>
              </a:rPr>
              <a:t> </a:t>
            </a:r>
            <a:r>
              <a:rPr lang="en-US" sz="2500" err="1">
                <a:latin typeface="Kodchasan"/>
                <a:cs typeface="Kodchasan"/>
              </a:rPr>
              <a:t>trong</a:t>
            </a:r>
            <a:r>
              <a:rPr lang="en-US" sz="2500">
                <a:latin typeface="Kodchasan"/>
                <a:cs typeface="Kodchasan"/>
              </a:rPr>
              <a:t> </a:t>
            </a:r>
            <a:r>
              <a:rPr lang="en-US" sz="2500" err="1">
                <a:latin typeface="Kodchasan"/>
                <a:cs typeface="Kodchasan"/>
              </a:rPr>
              <a:t>không</a:t>
            </a:r>
            <a:r>
              <a:rPr lang="en-US" sz="2500">
                <a:latin typeface="Kodchasan"/>
                <a:cs typeface="Kodchasan"/>
              </a:rPr>
              <a:t> </a:t>
            </a:r>
            <a:r>
              <a:rPr lang="en-US" sz="2500" err="1">
                <a:latin typeface="Kodchasan"/>
                <a:cs typeface="Kodchasan"/>
              </a:rPr>
              <a:t>gian</a:t>
            </a:r>
            <a:endParaRPr lang="vi-VN" err="1"/>
          </a:p>
        </p:txBody>
      </p:sp>
      <p:sp>
        <p:nvSpPr>
          <p:cNvPr id="16" name="TextBox 15">
            <a:extLst>
              <a:ext uri="{FF2B5EF4-FFF2-40B4-BE49-F238E27FC236}">
                <a16:creationId xmlns:a16="http://schemas.microsoft.com/office/drawing/2014/main" id="{CEDFAD31-4A57-F533-5457-83901BB5E0B2}"/>
              </a:ext>
            </a:extLst>
          </p:cNvPr>
          <p:cNvSpPr txBox="1"/>
          <p:nvPr/>
        </p:nvSpPr>
        <p:spPr>
          <a:xfrm>
            <a:off x="894444" y="936363"/>
            <a:ext cx="6590374" cy="1815882"/>
          </a:xfrm>
          <a:prstGeom prst="rect">
            <a:avLst/>
          </a:prstGeom>
          <a:noFill/>
        </p:spPr>
        <p:txBody>
          <a:bodyPr wrap="square" lIns="91440" tIns="45720" rIns="91440" bIns="45720" anchor="t">
            <a:spAutoFit/>
          </a:bodyPr>
          <a:lstStyle/>
          <a:p>
            <a:r>
              <a:rPr lang="en-US">
                <a:latin typeface="Cambria"/>
                <a:ea typeface="Cambria"/>
              </a:rPr>
              <a:t> 3. </a:t>
            </a:r>
            <a:r>
              <a:rPr lang="en-US" err="1">
                <a:latin typeface="Cambria"/>
                <a:ea typeface="Cambria"/>
              </a:rPr>
              <a:t>Điểm</a:t>
            </a:r>
            <a:r>
              <a:rPr lang="en-US">
                <a:latin typeface="Cambria"/>
                <a:ea typeface="Cambria"/>
              </a:rPr>
              <a:t> </a:t>
            </a:r>
            <a:r>
              <a:rPr lang="en-US" err="1">
                <a:latin typeface="Cambria"/>
                <a:ea typeface="Cambria"/>
              </a:rPr>
              <a:t>sau</a:t>
            </a:r>
            <a:r>
              <a:rPr lang="en-US">
                <a:latin typeface="Cambria"/>
                <a:ea typeface="Cambria"/>
              </a:rPr>
              <a:t> </a:t>
            </a:r>
            <a:r>
              <a:rPr lang="en-US" err="1">
                <a:latin typeface="Cambria"/>
                <a:ea typeface="Cambria"/>
              </a:rPr>
              <a:t>khi</a:t>
            </a:r>
            <a:r>
              <a:rPr lang="en-US">
                <a:latin typeface="Cambria"/>
                <a:ea typeface="Cambria"/>
              </a:rPr>
              <a:t> scale </a:t>
            </a:r>
            <a:r>
              <a:rPr lang="en-US" err="1">
                <a:latin typeface="Cambria"/>
                <a:ea typeface="Cambria"/>
              </a:rPr>
              <a:t>tính</a:t>
            </a:r>
            <a:r>
              <a:rPr lang="en-US">
                <a:latin typeface="Cambria"/>
                <a:ea typeface="Cambria"/>
              </a:rPr>
              <a:t> </a:t>
            </a:r>
            <a:r>
              <a:rPr lang="en-US" err="1">
                <a:latin typeface="Cambria"/>
                <a:ea typeface="Cambria"/>
              </a:rPr>
              <a:t>bằng</a:t>
            </a:r>
            <a:endParaRPr lang="en-US">
              <a:latin typeface="Cambria"/>
              <a:ea typeface="Cambria"/>
            </a:endParaRPr>
          </a:p>
          <a:p>
            <a:br>
              <a:rPr lang="en-US">
                <a:latin typeface="Cambria"/>
                <a:ea typeface="Cambria"/>
              </a:rPr>
            </a:br>
            <a:endParaRPr lang="en-US">
              <a:latin typeface="Cambria"/>
              <a:ea typeface="Cambria"/>
            </a:endParaRPr>
          </a:p>
          <a:p>
            <a:endParaRPr lang="en-US">
              <a:latin typeface="Cambria"/>
              <a:ea typeface="Cambria"/>
            </a:endParaRPr>
          </a:p>
          <a:p>
            <a:endParaRPr lang="en-US">
              <a:latin typeface="Cambria"/>
              <a:ea typeface="Cambria"/>
            </a:endParaRPr>
          </a:p>
          <a:p>
            <a:endParaRPr lang="en-US">
              <a:latin typeface="Cambria"/>
              <a:ea typeface="Cambria"/>
            </a:endParaRPr>
          </a:p>
          <a:p>
            <a:endParaRPr lang="en-US">
              <a:latin typeface="Cambria"/>
              <a:ea typeface="Cambria"/>
            </a:endParaRPr>
          </a:p>
          <a:p>
            <a:r>
              <a:rPr lang="en-US">
                <a:latin typeface="Cambria"/>
                <a:ea typeface="Cambria"/>
              </a:rPr>
              <a:t>=&gt;</a:t>
            </a:r>
            <a:r>
              <a:rPr lang="en-US" err="1">
                <a:latin typeface="Cambria"/>
                <a:ea typeface="Cambria"/>
              </a:rPr>
              <a:t>Tọa</a:t>
            </a:r>
            <a:r>
              <a:rPr lang="en-US">
                <a:latin typeface="Cambria"/>
                <a:ea typeface="Cambria"/>
              </a:rPr>
              <a:t> </a:t>
            </a:r>
            <a:r>
              <a:rPr lang="en-US" err="1">
                <a:latin typeface="Cambria"/>
                <a:ea typeface="Cambria"/>
              </a:rPr>
              <a:t>độ</a:t>
            </a:r>
            <a:r>
              <a:rPr lang="en-US">
                <a:latin typeface="Cambria"/>
                <a:ea typeface="Cambria"/>
              </a:rPr>
              <a:t> </a:t>
            </a:r>
            <a:r>
              <a:rPr lang="en-US" err="1">
                <a:latin typeface="Cambria"/>
                <a:ea typeface="Cambria"/>
              </a:rPr>
              <a:t>điểm</a:t>
            </a:r>
            <a:r>
              <a:rPr lang="en-US">
                <a:latin typeface="Cambria"/>
                <a:ea typeface="Cambria"/>
              </a:rPr>
              <a:t> P </a:t>
            </a:r>
            <a:r>
              <a:rPr lang="en-US" err="1">
                <a:latin typeface="Cambria"/>
                <a:ea typeface="Cambria"/>
              </a:rPr>
              <a:t>sau</a:t>
            </a:r>
            <a:r>
              <a:rPr lang="en-US">
                <a:latin typeface="Cambria"/>
                <a:ea typeface="Cambria"/>
              </a:rPr>
              <a:t> 3 </a:t>
            </a:r>
            <a:r>
              <a:rPr lang="en-US" err="1">
                <a:latin typeface="Cambria"/>
                <a:ea typeface="Cambria"/>
              </a:rPr>
              <a:t>phép</a:t>
            </a:r>
            <a:r>
              <a:rPr lang="en-US">
                <a:latin typeface="Cambria"/>
                <a:ea typeface="Cambria"/>
              </a:rPr>
              <a:t> </a:t>
            </a:r>
            <a:r>
              <a:rPr lang="en-US" err="1">
                <a:latin typeface="Cambria"/>
                <a:ea typeface="Cambria"/>
              </a:rPr>
              <a:t>biến</a:t>
            </a:r>
            <a:r>
              <a:rPr lang="en-US">
                <a:latin typeface="Cambria"/>
                <a:ea typeface="Cambria"/>
              </a:rPr>
              <a:t> </a:t>
            </a:r>
            <a:r>
              <a:rPr lang="en-US" err="1">
                <a:latin typeface="Cambria"/>
                <a:ea typeface="Cambria"/>
              </a:rPr>
              <a:t>đổi</a:t>
            </a:r>
            <a:r>
              <a:rPr lang="en-US">
                <a:latin typeface="Cambria"/>
                <a:ea typeface="Cambria"/>
              </a:rPr>
              <a:t> </a:t>
            </a:r>
            <a:r>
              <a:rPr lang="en-US" err="1">
                <a:latin typeface="Cambria"/>
                <a:ea typeface="Cambria"/>
              </a:rPr>
              <a:t>là</a:t>
            </a:r>
            <a:r>
              <a:rPr lang="en-US">
                <a:latin typeface="Cambria"/>
                <a:ea typeface="Cambria"/>
              </a:rPr>
              <a:t> (-2,1.5,21)</a:t>
            </a:r>
          </a:p>
        </p:txBody>
      </p:sp>
      <p:sp>
        <p:nvSpPr>
          <p:cNvPr id="17" name="TextBox 16">
            <a:extLst>
              <a:ext uri="{FF2B5EF4-FFF2-40B4-BE49-F238E27FC236}">
                <a16:creationId xmlns:a16="http://schemas.microsoft.com/office/drawing/2014/main" id="{C72C0BB6-611F-ECE2-6963-07775DDD175F}"/>
              </a:ext>
            </a:extLst>
          </p:cNvPr>
          <p:cNvSpPr txBox="1"/>
          <p:nvPr/>
        </p:nvSpPr>
        <p:spPr>
          <a:xfrm>
            <a:off x="3787384" y="2470055"/>
            <a:ext cx="2716614" cy="523220"/>
          </a:xfrm>
          <a:prstGeom prst="rect">
            <a:avLst/>
          </a:prstGeom>
          <a:noFill/>
        </p:spPr>
        <p:txBody>
          <a:bodyPr wrap="square">
            <a:spAutoFit/>
          </a:bodyPr>
          <a:lstStyle/>
          <a:p>
            <a:br>
              <a:rPr lang="en-US"/>
            </a:br>
            <a:endParaRPr lang="en-US">
              <a:latin typeface="Cambria" panose="02040503050406030204" pitchFamily="18" charset="0"/>
              <a:ea typeface="Cambria" panose="02040503050406030204" pitchFamily="18" charset="0"/>
            </a:endParaRPr>
          </a:p>
        </p:txBody>
      </p:sp>
      <p:pic>
        <p:nvPicPr>
          <p:cNvPr id="5" name="Hình ảnh 4" descr="Ảnh có chứa Phông chữ, văn bản, hàng, thuật in máy&#10;&#10;Nội dung do AI tạo ra có thể không chính xác.">
            <a:extLst>
              <a:ext uri="{FF2B5EF4-FFF2-40B4-BE49-F238E27FC236}">
                <a16:creationId xmlns:a16="http://schemas.microsoft.com/office/drawing/2014/main" id="{45951D15-22BD-BC19-AB2A-E98A7081B980}"/>
              </a:ext>
            </a:extLst>
          </p:cNvPr>
          <p:cNvPicPr>
            <a:picLocks noChangeAspect="1"/>
          </p:cNvPicPr>
          <p:nvPr/>
        </p:nvPicPr>
        <p:blipFill>
          <a:blip r:embed="rId6"/>
          <a:stretch>
            <a:fillRect/>
          </a:stretch>
        </p:blipFill>
        <p:spPr>
          <a:xfrm>
            <a:off x="1535502" y="1370792"/>
            <a:ext cx="5943600" cy="1000125"/>
          </a:xfrm>
          <a:prstGeom prst="rect">
            <a:avLst/>
          </a:prstGeom>
        </p:spPr>
      </p:pic>
    </p:spTree>
    <p:extLst>
      <p:ext uri="{BB962C8B-B14F-4D97-AF65-F5344CB8AC3E}">
        <p14:creationId xmlns:p14="http://schemas.microsoft.com/office/powerpoint/2010/main" val="180704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15B508F4-799C-A69A-4760-8339120CE07C}"/>
            </a:ext>
          </a:extLst>
        </p:cNvPr>
        <p:cNvGrpSpPr/>
        <p:nvPr/>
      </p:nvGrpSpPr>
      <p:grpSpPr>
        <a:xfrm>
          <a:off x="0" y="0"/>
          <a:ext cx="0" cy="0"/>
          <a:chOff x="0" y="0"/>
          <a:chExt cx="0" cy="0"/>
        </a:xfrm>
      </p:grpSpPr>
      <p:sp>
        <p:nvSpPr>
          <p:cNvPr id="336" name="Google Shape;336;p37">
            <a:extLst>
              <a:ext uri="{FF2B5EF4-FFF2-40B4-BE49-F238E27FC236}">
                <a16:creationId xmlns:a16="http://schemas.microsoft.com/office/drawing/2014/main" id="{82081E48-F2CA-974B-2CCF-19CC7575CD02}"/>
              </a:ext>
            </a:extLst>
          </p:cNvPr>
          <p:cNvSpPr txBox="1">
            <a:spLocks noGrp="1"/>
          </p:cNvSpPr>
          <p:nvPr>
            <p:ph type="title"/>
          </p:nvPr>
        </p:nvSpPr>
        <p:spPr>
          <a:xfrm>
            <a:off x="1098168" y="2142637"/>
            <a:ext cx="4908433" cy="432301"/>
          </a:xfrm>
          <a:prstGeom prst="rect">
            <a:avLst/>
          </a:prstGeom>
        </p:spPr>
        <p:txBody>
          <a:bodyPr spcFirstLastPara="1" wrap="square" lIns="91425" tIns="91425" rIns="91425" bIns="91425" anchor="b" anchorCtr="0">
            <a:noAutofit/>
          </a:bodyPr>
          <a:lstStyle/>
          <a:p>
            <a:pPr algn="ctr"/>
            <a:r>
              <a:rPr lang="en-US" sz="2500" b="1" i="1">
                <a:latin typeface="Consolas"/>
              </a:rPr>
              <a:t>Ứ</a:t>
            </a:r>
            <a:r>
              <a:rPr lang="en" sz="2500" b="1" i="1">
                <a:latin typeface="Consolas"/>
              </a:rPr>
              <a:t>ng dụng</a:t>
            </a:r>
          </a:p>
        </p:txBody>
      </p:sp>
      <p:sp>
        <p:nvSpPr>
          <p:cNvPr id="337" name="Google Shape;337;p37">
            <a:extLst>
              <a:ext uri="{FF2B5EF4-FFF2-40B4-BE49-F238E27FC236}">
                <a16:creationId xmlns:a16="http://schemas.microsoft.com/office/drawing/2014/main" id="{7C859543-53E0-7457-C95A-A0A19BC7D7B3}"/>
              </a:ext>
            </a:extLst>
          </p:cNvPr>
          <p:cNvSpPr txBox="1">
            <a:spLocks noGrp="1"/>
          </p:cNvSpPr>
          <p:nvPr>
            <p:ph type="title" idx="2"/>
          </p:nvPr>
        </p:nvSpPr>
        <p:spPr>
          <a:xfrm>
            <a:off x="867418" y="1526737"/>
            <a:ext cx="2087563" cy="12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lang="vi-VN"/>
          </a:p>
        </p:txBody>
      </p:sp>
      <p:sp>
        <p:nvSpPr>
          <p:cNvPr id="338" name="Google Shape;338;p37">
            <a:extLst>
              <a:ext uri="{FF2B5EF4-FFF2-40B4-BE49-F238E27FC236}">
                <a16:creationId xmlns:a16="http://schemas.microsoft.com/office/drawing/2014/main" id="{522C811B-6FB9-728A-33A0-5649328C9ED4}"/>
              </a:ext>
            </a:extLst>
          </p:cNvPr>
          <p:cNvSpPr txBox="1">
            <a:spLocks noGrp="1"/>
          </p:cNvSpPr>
          <p:nvPr>
            <p:ph type="subTitle" idx="1"/>
          </p:nvPr>
        </p:nvSpPr>
        <p:spPr>
          <a:xfrm>
            <a:off x="1233885" y="2673213"/>
            <a:ext cx="40884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a:latin typeface="Consolas" panose="020B0609020204030204" pitchFamily="49" charset="0"/>
            </a:endParaRPr>
          </a:p>
        </p:txBody>
      </p:sp>
      <p:sp>
        <p:nvSpPr>
          <p:cNvPr id="339" name="Google Shape;339;p37">
            <a:extLst>
              <a:ext uri="{FF2B5EF4-FFF2-40B4-BE49-F238E27FC236}">
                <a16:creationId xmlns:a16="http://schemas.microsoft.com/office/drawing/2014/main" id="{139B934D-139D-1546-D67F-0BDB06E1C8F6}"/>
              </a:ext>
            </a:extLst>
          </p:cNvPr>
          <p:cNvSpPr/>
          <p:nvPr/>
        </p:nvSpPr>
        <p:spPr>
          <a:xfrm>
            <a:off x="7450850" y="2395274"/>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69C859C9-DE5A-381D-3202-1BD5B40B9185}"/>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3DD43009-F4E3-BD61-4F92-A1CD931A1D15}"/>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0F199595-F6EA-9DD7-E68F-401C665090DA}"/>
              </a:ext>
            </a:extLst>
          </p:cNvPr>
          <p:cNvGrpSpPr/>
          <p:nvPr/>
        </p:nvGrpSpPr>
        <p:grpSpPr>
          <a:xfrm>
            <a:off x="5505461" y="80872"/>
            <a:ext cx="4015161" cy="4355430"/>
            <a:chOff x="4944263" y="345404"/>
            <a:chExt cx="4015161" cy="4355430"/>
          </a:xfrm>
        </p:grpSpPr>
        <p:pic>
          <p:nvPicPr>
            <p:cNvPr id="343" name="Google Shape;343;p37">
              <a:extLst>
                <a:ext uri="{FF2B5EF4-FFF2-40B4-BE49-F238E27FC236}">
                  <a16:creationId xmlns:a16="http://schemas.microsoft.com/office/drawing/2014/main" id="{6CAB4565-DD85-666F-309D-4AF43803E5F3}"/>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F377D3CA-99CE-3C82-8C6D-FA5D56A4B240}"/>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CE4FBBF5-0F43-ADA7-435F-1501FBC5F742}"/>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17403C76-E478-3915-F8EB-9F90466BA2F7}"/>
              </a:ext>
            </a:extLst>
          </p:cNvPr>
          <p:cNvSpPr/>
          <p:nvPr/>
        </p:nvSpPr>
        <p:spPr>
          <a:xfrm>
            <a:off x="185675" y="332288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extLst>
      <p:ext uri="{BB962C8B-B14F-4D97-AF65-F5344CB8AC3E}">
        <p14:creationId xmlns:p14="http://schemas.microsoft.com/office/powerpoint/2010/main" val="818408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Real-life geometry applications</a:t>
            </a:r>
            <a:endParaRPr/>
          </a:p>
        </p:txBody>
      </p:sp>
      <p:sp>
        <p:nvSpPr>
          <p:cNvPr id="551" name="Google Shape;551;p50"/>
          <p:cNvSpPr txBox="1">
            <a:spLocks noGrp="1"/>
          </p:cNvSpPr>
          <p:nvPr>
            <p:ph type="subTitle" idx="4294967295"/>
          </p:nvPr>
        </p:nvSpPr>
        <p:spPr>
          <a:xfrm>
            <a:off x="938500" y="3728327"/>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a:p>
        </p:txBody>
      </p:sp>
      <p:sp>
        <p:nvSpPr>
          <p:cNvPr id="552" name="Google Shape;552;p50"/>
          <p:cNvSpPr txBox="1">
            <a:spLocks noGrp="1"/>
          </p:cNvSpPr>
          <p:nvPr>
            <p:ph type="subTitle" idx="4294967295"/>
          </p:nvPr>
        </p:nvSpPr>
        <p:spPr>
          <a:xfrm>
            <a:off x="830670" y="1037317"/>
            <a:ext cx="2033021" cy="1033867"/>
          </a:xfrm>
          <a:prstGeom prst="rect">
            <a:avLst/>
          </a:prstGeom>
        </p:spPr>
        <p:txBody>
          <a:bodyPr spcFirstLastPara="1" wrap="square" lIns="91425" tIns="91425" rIns="91425" bIns="91425" anchor="b" anchorCtr="0">
            <a:noAutofit/>
          </a:bodyPr>
          <a:lstStyle/>
          <a:p>
            <a:pPr algn="ctr">
              <a:lnSpc>
                <a:spcPct val="114999"/>
              </a:lnSpc>
              <a:buNone/>
            </a:pPr>
            <a:r>
              <a:rPr lang="en" b="1" err="1">
                <a:solidFill>
                  <a:srgbClr val="404040"/>
                </a:solidFill>
                <a:sym typeface="Changa Medium"/>
              </a:rPr>
              <a:t>Đồ</a:t>
            </a:r>
            <a:r>
              <a:rPr lang="en" b="1">
                <a:solidFill>
                  <a:srgbClr val="404040"/>
                </a:solidFill>
                <a:sym typeface="Changa Medium"/>
              </a:rPr>
              <a:t> </a:t>
            </a:r>
            <a:r>
              <a:rPr lang="en" b="1" err="1">
                <a:solidFill>
                  <a:srgbClr val="404040"/>
                </a:solidFill>
                <a:sym typeface="Changa Medium"/>
              </a:rPr>
              <a:t>họa</a:t>
            </a:r>
            <a:r>
              <a:rPr lang="en" b="1">
                <a:solidFill>
                  <a:srgbClr val="404040"/>
                </a:solidFill>
                <a:sym typeface="Changa Medium"/>
              </a:rPr>
              <a:t> </a:t>
            </a:r>
            <a:r>
              <a:rPr lang="en" b="1" err="1">
                <a:solidFill>
                  <a:srgbClr val="404040"/>
                </a:solidFill>
                <a:sym typeface="Changa Medium"/>
              </a:rPr>
              <a:t>máy</a:t>
            </a:r>
            <a:r>
              <a:rPr lang="en" b="1">
                <a:solidFill>
                  <a:srgbClr val="404040"/>
                </a:solidFill>
                <a:sym typeface="Changa Medium"/>
              </a:rPr>
              <a:t> </a:t>
            </a:r>
            <a:r>
              <a:rPr lang="en" b="1" err="1">
                <a:solidFill>
                  <a:srgbClr val="404040"/>
                </a:solidFill>
                <a:sym typeface="Changa Medium"/>
              </a:rPr>
              <a:t>tính</a:t>
            </a:r>
            <a:r>
              <a:rPr lang="en" b="1">
                <a:solidFill>
                  <a:srgbClr val="404040"/>
                </a:solidFill>
                <a:sym typeface="Changa Medium"/>
              </a:rPr>
              <a:t> &amp; </a:t>
            </a:r>
            <a:r>
              <a:rPr lang="en" b="1" err="1">
                <a:solidFill>
                  <a:srgbClr val="404040"/>
                </a:solidFill>
                <a:sym typeface="Changa Medium"/>
              </a:rPr>
              <a:t>Giải</a:t>
            </a:r>
            <a:r>
              <a:rPr lang="en" b="1">
                <a:solidFill>
                  <a:srgbClr val="404040"/>
                </a:solidFill>
                <a:sym typeface="Changa Medium"/>
              </a:rPr>
              <a:t> </a:t>
            </a:r>
            <a:r>
              <a:rPr lang="en" b="1" err="1">
                <a:solidFill>
                  <a:srgbClr val="404040"/>
                </a:solidFill>
                <a:sym typeface="Changa Medium"/>
              </a:rPr>
              <a:t>trí</a:t>
            </a:r>
            <a:endParaRPr lang="vi-VN" err="1"/>
          </a:p>
        </p:txBody>
      </p:sp>
      <p:sp>
        <p:nvSpPr>
          <p:cNvPr id="554" name="Google Shape;554;p50"/>
          <p:cNvSpPr txBox="1">
            <a:spLocks noGrp="1"/>
          </p:cNvSpPr>
          <p:nvPr>
            <p:ph type="subTitle" idx="4294967295"/>
          </p:nvPr>
        </p:nvSpPr>
        <p:spPr>
          <a:xfrm>
            <a:off x="3399136" y="1921525"/>
            <a:ext cx="2173200" cy="430019"/>
          </a:xfrm>
          <a:prstGeom prst="rect">
            <a:avLst/>
          </a:prstGeom>
        </p:spPr>
        <p:txBody>
          <a:bodyPr spcFirstLastPara="1" wrap="square" lIns="91425" tIns="91425" rIns="91425" bIns="91425" anchor="b" anchorCtr="0">
            <a:noAutofit/>
          </a:bodyPr>
          <a:lstStyle/>
          <a:p>
            <a:pPr algn="ctr">
              <a:lnSpc>
                <a:spcPct val="114999"/>
              </a:lnSpc>
              <a:buNone/>
            </a:pPr>
            <a:r>
              <a:rPr lang="en" b="1" err="1">
                <a:solidFill>
                  <a:srgbClr val="404040"/>
                </a:solidFill>
                <a:sym typeface="Changa Medium"/>
              </a:rPr>
              <a:t>Kỹ</a:t>
            </a:r>
            <a:r>
              <a:rPr lang="en" b="1">
                <a:solidFill>
                  <a:srgbClr val="404040"/>
                </a:solidFill>
                <a:sym typeface="Changa Medium"/>
              </a:rPr>
              <a:t> </a:t>
            </a:r>
            <a:r>
              <a:rPr lang="en" b="1" err="1">
                <a:solidFill>
                  <a:srgbClr val="404040"/>
                </a:solidFill>
                <a:sym typeface="Changa Medium"/>
              </a:rPr>
              <a:t>thuật</a:t>
            </a:r>
            <a:r>
              <a:rPr lang="en" b="1">
                <a:solidFill>
                  <a:srgbClr val="404040"/>
                </a:solidFill>
                <a:sym typeface="Changa Medium"/>
              </a:rPr>
              <a:t> &amp; </a:t>
            </a:r>
            <a:r>
              <a:rPr lang="en" b="1" err="1">
                <a:solidFill>
                  <a:srgbClr val="404040"/>
                </a:solidFill>
                <a:sym typeface="Changa Medium"/>
              </a:rPr>
              <a:t>Thiết</a:t>
            </a:r>
            <a:r>
              <a:rPr lang="en" b="1">
                <a:solidFill>
                  <a:srgbClr val="404040"/>
                </a:solidFill>
                <a:sym typeface="Changa Medium"/>
              </a:rPr>
              <a:t> </a:t>
            </a:r>
            <a:r>
              <a:rPr lang="en" b="1" err="1">
                <a:solidFill>
                  <a:srgbClr val="404040"/>
                </a:solidFill>
                <a:sym typeface="Changa Medium"/>
              </a:rPr>
              <a:t>kế</a:t>
            </a:r>
            <a:endParaRPr lang="vi-VN" err="1">
              <a:sym typeface="Changa Medium"/>
            </a:endParaRPr>
          </a:p>
          <a:p>
            <a:pPr marL="0" lvl="0" indent="0" algn="ctr">
              <a:lnSpc>
                <a:spcPct val="114999"/>
              </a:lnSpc>
              <a:spcBef>
                <a:spcPts val="0"/>
              </a:spcBef>
              <a:spcAft>
                <a:spcPts val="0"/>
              </a:spcAft>
              <a:buNone/>
            </a:pPr>
            <a:endParaRPr lang="en" sz="2400">
              <a:latin typeface="Changa Medium"/>
              <a:ea typeface="Changa Medium"/>
              <a:cs typeface="Changa Medium"/>
            </a:endParaRPr>
          </a:p>
        </p:txBody>
      </p:sp>
      <p:sp>
        <p:nvSpPr>
          <p:cNvPr id="555" name="Google Shape;555;p50"/>
          <p:cNvSpPr txBox="1">
            <a:spLocks noGrp="1"/>
          </p:cNvSpPr>
          <p:nvPr>
            <p:ph type="subTitle" idx="4294967295"/>
          </p:nvPr>
        </p:nvSpPr>
        <p:spPr>
          <a:xfrm>
            <a:off x="6032300" y="3728327"/>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a:p>
        </p:txBody>
      </p:sp>
      <p:sp>
        <p:nvSpPr>
          <p:cNvPr id="556" name="Google Shape;556;p50"/>
          <p:cNvSpPr txBox="1">
            <a:spLocks noGrp="1"/>
          </p:cNvSpPr>
          <p:nvPr>
            <p:ph type="subTitle" idx="4294967295"/>
          </p:nvPr>
        </p:nvSpPr>
        <p:spPr>
          <a:xfrm>
            <a:off x="6032300" y="1813695"/>
            <a:ext cx="2173200" cy="505500"/>
          </a:xfrm>
          <a:prstGeom prst="rect">
            <a:avLst/>
          </a:prstGeom>
        </p:spPr>
        <p:txBody>
          <a:bodyPr spcFirstLastPara="1" wrap="square" lIns="91425" tIns="91425" rIns="91425" bIns="91425" anchor="b" anchorCtr="0">
            <a:noAutofit/>
          </a:bodyPr>
          <a:lstStyle/>
          <a:p>
            <a:pPr algn="ctr">
              <a:lnSpc>
                <a:spcPct val="114999"/>
              </a:lnSpc>
              <a:buNone/>
            </a:pPr>
            <a:r>
              <a:rPr lang="en" b="1">
                <a:solidFill>
                  <a:srgbClr val="404040"/>
                </a:solidFill>
                <a:sym typeface="Changa Medium"/>
              </a:rPr>
              <a:t>Khoa học &amp; Giáo dục</a:t>
            </a:r>
            <a:endParaRPr lang="vi-VN">
              <a:sym typeface="Changa Medium"/>
            </a:endParaRPr>
          </a:p>
          <a:p>
            <a:pPr marL="0" lvl="0" indent="0" algn="ctr">
              <a:lnSpc>
                <a:spcPct val="114999"/>
              </a:lnSpc>
              <a:spcBef>
                <a:spcPts val="0"/>
              </a:spcBef>
              <a:spcAft>
                <a:spcPts val="0"/>
              </a:spcAft>
              <a:buNone/>
            </a:pPr>
            <a:endParaRPr lang="en" sz="2400">
              <a:latin typeface="Changa Medium"/>
              <a:ea typeface="Changa Medium"/>
              <a:cs typeface="Changa Medium"/>
            </a:endParaRPr>
          </a:p>
        </p:txBody>
      </p:sp>
      <p:sp>
        <p:nvSpPr>
          <p:cNvPr id="566" name="Google Shape;566;p50"/>
          <p:cNvSpPr/>
          <p:nvPr/>
        </p:nvSpPr>
        <p:spPr>
          <a:xfrm>
            <a:off x="3254488" y="2670900"/>
            <a:ext cx="278700" cy="2409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hanga Light"/>
              <a:ea typeface="Changa Light"/>
              <a:cs typeface="Changa Light"/>
              <a:sym typeface="Changa Light"/>
            </a:endParaRPr>
          </a:p>
        </p:txBody>
      </p:sp>
      <p:sp>
        <p:nvSpPr>
          <p:cNvPr id="567" name="Google Shape;567;p50"/>
          <p:cNvSpPr/>
          <p:nvPr/>
        </p:nvSpPr>
        <p:spPr>
          <a:xfrm>
            <a:off x="5709913" y="2652028"/>
            <a:ext cx="278700" cy="278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2" name="Hình ảnh 1" descr="Ảnh có chứa bầu trời, Game PC, Game phiêu lưu-hành động, Tác phẩm đồ họa kỹ thuật số&#10;&#10;Nội dung do AI tạo ra có thể không chính xác.">
            <a:extLst>
              <a:ext uri="{FF2B5EF4-FFF2-40B4-BE49-F238E27FC236}">
                <a16:creationId xmlns:a16="http://schemas.microsoft.com/office/drawing/2014/main" id="{953D8FF5-BAB1-123C-4B62-4BC511CC27D8}"/>
              </a:ext>
            </a:extLst>
          </p:cNvPr>
          <p:cNvPicPr>
            <a:picLocks noChangeAspect="1"/>
          </p:cNvPicPr>
          <p:nvPr/>
        </p:nvPicPr>
        <p:blipFill>
          <a:blip r:embed="rId3"/>
          <a:stretch>
            <a:fillRect/>
          </a:stretch>
        </p:blipFill>
        <p:spPr>
          <a:xfrm>
            <a:off x="1067519" y="2051110"/>
            <a:ext cx="1930161" cy="1472602"/>
          </a:xfrm>
          <a:prstGeom prst="rect">
            <a:avLst/>
          </a:prstGeom>
        </p:spPr>
      </p:pic>
      <p:pic>
        <p:nvPicPr>
          <p:cNvPr id="3" name="Hình ảnh 2" descr="Ảnh có chứa văn bản, ảnh chụp màn hình, biểu đồ, Phần mềm đồ họa&#10;&#10;Nội dung do AI tạo ra có thể không chính xác.">
            <a:extLst>
              <a:ext uri="{FF2B5EF4-FFF2-40B4-BE49-F238E27FC236}">
                <a16:creationId xmlns:a16="http://schemas.microsoft.com/office/drawing/2014/main" id="{9E445CEC-5861-955F-E5B2-2B5808B10F17}"/>
              </a:ext>
            </a:extLst>
          </p:cNvPr>
          <p:cNvPicPr>
            <a:picLocks noChangeAspect="1"/>
          </p:cNvPicPr>
          <p:nvPr/>
        </p:nvPicPr>
        <p:blipFill>
          <a:blip r:embed="rId4"/>
          <a:stretch>
            <a:fillRect/>
          </a:stretch>
        </p:blipFill>
        <p:spPr>
          <a:xfrm>
            <a:off x="3481117" y="2062252"/>
            <a:ext cx="2181766" cy="1471884"/>
          </a:xfrm>
          <a:prstGeom prst="rect">
            <a:avLst/>
          </a:prstGeom>
        </p:spPr>
      </p:pic>
      <p:pic>
        <p:nvPicPr>
          <p:cNvPr id="6" name="Hình ảnh 5" descr="Ảnh có chứa vòng tròn, Tác phẩm nghệ thuật của trẻ con&#10;&#10;Nội dung do AI tạo ra có thể không chính xác.">
            <a:extLst>
              <a:ext uri="{FF2B5EF4-FFF2-40B4-BE49-F238E27FC236}">
                <a16:creationId xmlns:a16="http://schemas.microsoft.com/office/drawing/2014/main" id="{2DFFCF9E-EE2C-1677-52FE-522F245E4B1F}"/>
              </a:ext>
            </a:extLst>
          </p:cNvPr>
          <p:cNvPicPr>
            <a:picLocks noChangeAspect="1"/>
          </p:cNvPicPr>
          <p:nvPr/>
        </p:nvPicPr>
        <p:blipFill>
          <a:blip r:embed="rId5"/>
          <a:stretch>
            <a:fillRect/>
          </a:stretch>
        </p:blipFill>
        <p:spPr>
          <a:xfrm>
            <a:off x="6031841" y="2047247"/>
            <a:ext cx="2471828" cy="148032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C20F8C99-725E-C10F-3A4E-12EC94B63334}"/>
            </a:ext>
          </a:extLst>
        </p:cNvPr>
        <p:cNvGrpSpPr/>
        <p:nvPr/>
      </p:nvGrpSpPr>
      <p:grpSpPr>
        <a:xfrm>
          <a:off x="0" y="0"/>
          <a:ext cx="0" cy="0"/>
          <a:chOff x="0" y="0"/>
          <a:chExt cx="0" cy="0"/>
        </a:xfrm>
      </p:grpSpPr>
      <p:sp>
        <p:nvSpPr>
          <p:cNvPr id="339" name="Google Shape;339;p37">
            <a:extLst>
              <a:ext uri="{FF2B5EF4-FFF2-40B4-BE49-F238E27FC236}">
                <a16:creationId xmlns:a16="http://schemas.microsoft.com/office/drawing/2014/main" id="{BBD02A78-A51F-0BC0-CC55-914A418A1506}"/>
              </a:ext>
            </a:extLst>
          </p:cNvPr>
          <p:cNvSpPr/>
          <p:nvPr/>
        </p:nvSpPr>
        <p:spPr>
          <a:xfrm>
            <a:off x="8703917" y="4591527"/>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43721D09-4242-54F3-DC64-C7E446A1C311}"/>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51BC7AB4-A7C3-8ACF-BDEC-5E7BE9AB0587}"/>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21374981-AB3F-EF0D-26B9-AC033621F56D}"/>
              </a:ext>
            </a:extLst>
          </p:cNvPr>
          <p:cNvGrpSpPr/>
          <p:nvPr/>
        </p:nvGrpSpPr>
        <p:grpSpPr>
          <a:xfrm>
            <a:off x="7479808" y="93853"/>
            <a:ext cx="4015161" cy="4355430"/>
            <a:chOff x="4944263" y="345404"/>
            <a:chExt cx="4015161" cy="4355430"/>
          </a:xfrm>
        </p:grpSpPr>
        <p:pic>
          <p:nvPicPr>
            <p:cNvPr id="343" name="Google Shape;343;p37">
              <a:extLst>
                <a:ext uri="{FF2B5EF4-FFF2-40B4-BE49-F238E27FC236}">
                  <a16:creationId xmlns:a16="http://schemas.microsoft.com/office/drawing/2014/main" id="{36CB36FB-ABC0-08D0-3F2F-D5CE95D942F3}"/>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ACAE2273-5A5E-C861-3771-DD855C144F47}"/>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1E9996B8-AF59-C450-A0F8-9CBEEDB8D071}"/>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CB83EB0B-DC8F-B6ED-1A3A-A7F0EA72B48B}"/>
              </a:ext>
            </a:extLst>
          </p:cNvPr>
          <p:cNvSpPr/>
          <p:nvPr/>
        </p:nvSpPr>
        <p:spPr>
          <a:xfrm>
            <a:off x="-88950" y="336352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10" name="Google Shape;413;p42">
            <a:extLst>
              <a:ext uri="{FF2B5EF4-FFF2-40B4-BE49-F238E27FC236}">
                <a16:creationId xmlns:a16="http://schemas.microsoft.com/office/drawing/2014/main" id="{9A0A42CD-EA6F-C1A0-012D-36DB9A0C6831}"/>
              </a:ext>
            </a:extLst>
          </p:cNvPr>
          <p:cNvSpPr txBox="1">
            <a:spLocks noGrp="1"/>
          </p:cNvSpPr>
          <p:nvPr>
            <p:ph type="title"/>
          </p:nvPr>
        </p:nvSpPr>
        <p:spPr>
          <a:xfrm>
            <a:off x="760880" y="358219"/>
            <a:ext cx="5969409" cy="559152"/>
          </a:xfrm>
          <a:prstGeom prst="rect">
            <a:avLst/>
          </a:prstGeom>
        </p:spPr>
        <p:txBody>
          <a:bodyPr spcFirstLastPara="1" wrap="square" lIns="91425" tIns="91425" rIns="91425" bIns="91425" anchor="t" anchorCtr="0">
            <a:noAutofit/>
          </a:bodyPr>
          <a:lstStyle/>
          <a:p>
            <a:pPr algn="ctr"/>
            <a:r>
              <a:rPr lang="en-US" sz="2500">
                <a:latin typeface="Kodchasan"/>
                <a:cs typeface="Kodchasan"/>
              </a:rPr>
              <a:t>Real-life geometry applications</a:t>
            </a:r>
            <a:endParaRPr lang="vi-VN"/>
          </a:p>
        </p:txBody>
      </p:sp>
      <p:sp>
        <p:nvSpPr>
          <p:cNvPr id="16" name="TextBox 15">
            <a:extLst>
              <a:ext uri="{FF2B5EF4-FFF2-40B4-BE49-F238E27FC236}">
                <a16:creationId xmlns:a16="http://schemas.microsoft.com/office/drawing/2014/main" id="{19AE5603-3672-9352-0095-381379A51F74}"/>
              </a:ext>
            </a:extLst>
          </p:cNvPr>
          <p:cNvSpPr txBox="1"/>
          <p:nvPr/>
        </p:nvSpPr>
        <p:spPr>
          <a:xfrm>
            <a:off x="894444" y="806967"/>
            <a:ext cx="4703346" cy="2246769"/>
          </a:xfrm>
          <a:prstGeom prst="rect">
            <a:avLst/>
          </a:prstGeom>
          <a:noFill/>
        </p:spPr>
        <p:txBody>
          <a:bodyPr wrap="square" lIns="91440" tIns="45720" rIns="91440" bIns="45720" anchor="t">
            <a:spAutoFit/>
          </a:bodyPr>
          <a:lstStyle/>
          <a:p>
            <a:r>
              <a:rPr lang="en-US" b="1" err="1">
                <a:latin typeface="Cambria"/>
              </a:rPr>
              <a:t>Khôi</a:t>
            </a:r>
            <a:r>
              <a:rPr lang="en-US" b="1">
                <a:latin typeface="Cambria"/>
              </a:rPr>
              <a:t> </a:t>
            </a:r>
            <a:r>
              <a:rPr lang="en-US" b="1" err="1">
                <a:latin typeface="Cambria"/>
              </a:rPr>
              <a:t>phục</a:t>
            </a:r>
            <a:r>
              <a:rPr lang="en-US" b="1">
                <a:latin typeface="Cambria"/>
              </a:rPr>
              <a:t> di </a:t>
            </a:r>
            <a:r>
              <a:rPr lang="en-US" b="1" err="1">
                <a:latin typeface="Cambria"/>
              </a:rPr>
              <a:t>sản</a:t>
            </a:r>
            <a:r>
              <a:rPr lang="en-US" b="1">
                <a:latin typeface="Cambria"/>
              </a:rPr>
              <a:t> </a:t>
            </a:r>
            <a:r>
              <a:rPr lang="en-US" b="1" err="1">
                <a:latin typeface="Cambria"/>
              </a:rPr>
              <a:t>văn</a:t>
            </a:r>
            <a:r>
              <a:rPr lang="en-US" b="1">
                <a:latin typeface="Cambria"/>
              </a:rPr>
              <a:t> </a:t>
            </a:r>
            <a:r>
              <a:rPr lang="en-US" b="1" err="1">
                <a:latin typeface="Cambria"/>
              </a:rPr>
              <a:t>hóa</a:t>
            </a:r>
            <a:r>
              <a:rPr lang="en-US" b="1">
                <a:latin typeface="Cambria"/>
              </a:rPr>
              <a:t> </a:t>
            </a:r>
            <a:r>
              <a:rPr lang="en-US" b="1" err="1">
                <a:latin typeface="Cambria"/>
              </a:rPr>
              <a:t>bằng</a:t>
            </a:r>
            <a:r>
              <a:rPr lang="en-US" b="1">
                <a:latin typeface="Cambria"/>
              </a:rPr>
              <a:t> </a:t>
            </a:r>
            <a:r>
              <a:rPr lang="en-US" b="1" err="1">
                <a:latin typeface="Cambria"/>
              </a:rPr>
              <a:t>công</a:t>
            </a:r>
            <a:r>
              <a:rPr lang="en-US" b="1">
                <a:latin typeface="Cambria"/>
              </a:rPr>
              <a:t> </a:t>
            </a:r>
            <a:r>
              <a:rPr lang="en-US" b="1" err="1">
                <a:latin typeface="Cambria"/>
              </a:rPr>
              <a:t>nghệ</a:t>
            </a:r>
            <a:r>
              <a:rPr lang="en-US" b="1">
                <a:latin typeface="Cambria"/>
              </a:rPr>
              <a:t> 3D:</a:t>
            </a:r>
            <a:endParaRPr lang="vi-VN">
              <a:latin typeface="Cambria"/>
            </a:endParaRPr>
          </a:p>
          <a:p>
            <a:r>
              <a:rPr lang="en-US" b="1">
                <a:latin typeface="Cambria"/>
              </a:rPr>
              <a:t>-Công </a:t>
            </a:r>
            <a:r>
              <a:rPr lang="en-US" b="1" err="1">
                <a:latin typeface="Cambria"/>
              </a:rPr>
              <a:t>nghệ</a:t>
            </a:r>
            <a:r>
              <a:rPr lang="en-US" b="1">
                <a:latin typeface="Cambria"/>
              </a:rPr>
              <a:t> </a:t>
            </a:r>
            <a:r>
              <a:rPr lang="en-US" b="1" err="1">
                <a:latin typeface="Cambria"/>
              </a:rPr>
              <a:t>quét</a:t>
            </a:r>
            <a:r>
              <a:rPr lang="en-US" b="1">
                <a:latin typeface="Cambria"/>
              </a:rPr>
              <a:t> 3D</a:t>
            </a:r>
            <a:r>
              <a:rPr lang="en-US">
                <a:latin typeface="Cambria"/>
              </a:rPr>
              <a:t> </a:t>
            </a:r>
            <a:r>
              <a:rPr lang="en-US" err="1">
                <a:latin typeface="Cambria"/>
              </a:rPr>
              <a:t>dùng</a:t>
            </a:r>
            <a:r>
              <a:rPr lang="en-US">
                <a:latin typeface="Cambria"/>
              </a:rPr>
              <a:t> </a:t>
            </a:r>
            <a:r>
              <a:rPr lang="en-US" err="1">
                <a:latin typeface="Cambria"/>
              </a:rPr>
              <a:t>để</a:t>
            </a:r>
            <a:r>
              <a:rPr lang="en-US">
                <a:latin typeface="Cambria"/>
              </a:rPr>
              <a:t> </a:t>
            </a:r>
            <a:r>
              <a:rPr lang="en-US" err="1">
                <a:latin typeface="Cambria"/>
              </a:rPr>
              <a:t>phục</a:t>
            </a:r>
            <a:r>
              <a:rPr lang="en-US">
                <a:latin typeface="Cambria"/>
              </a:rPr>
              <a:t> </a:t>
            </a:r>
            <a:r>
              <a:rPr lang="en-US" err="1">
                <a:latin typeface="Cambria"/>
              </a:rPr>
              <a:t>dựng</a:t>
            </a:r>
            <a:r>
              <a:rPr lang="en-US">
                <a:latin typeface="Cambria"/>
              </a:rPr>
              <a:t> </a:t>
            </a:r>
            <a:r>
              <a:rPr lang="en-US" err="1">
                <a:latin typeface="Cambria"/>
              </a:rPr>
              <a:t>lại</a:t>
            </a:r>
            <a:r>
              <a:rPr lang="en-US">
                <a:latin typeface="Cambria"/>
              </a:rPr>
              <a:t> </a:t>
            </a:r>
            <a:r>
              <a:rPr lang="en-US" err="1">
                <a:latin typeface="Cambria"/>
              </a:rPr>
              <a:t>các</a:t>
            </a:r>
            <a:r>
              <a:rPr lang="en-US">
                <a:latin typeface="Cambria"/>
              </a:rPr>
              <a:t> </a:t>
            </a:r>
            <a:r>
              <a:rPr lang="en-US" err="1">
                <a:latin typeface="Cambria"/>
              </a:rPr>
              <a:t>công</a:t>
            </a:r>
            <a:r>
              <a:rPr lang="en-US">
                <a:latin typeface="Cambria"/>
              </a:rPr>
              <a:t> </a:t>
            </a:r>
            <a:r>
              <a:rPr lang="en-US" err="1">
                <a:latin typeface="Cambria"/>
              </a:rPr>
              <a:t>trình</a:t>
            </a:r>
            <a:r>
              <a:rPr lang="en-US">
                <a:latin typeface="Cambria"/>
              </a:rPr>
              <a:t> </a:t>
            </a:r>
            <a:r>
              <a:rPr lang="en-US" err="1">
                <a:latin typeface="Cambria"/>
              </a:rPr>
              <a:t>cổ</a:t>
            </a:r>
            <a:r>
              <a:rPr lang="en-US">
                <a:latin typeface="Cambria"/>
              </a:rPr>
              <a:t> </a:t>
            </a:r>
            <a:r>
              <a:rPr lang="en-US" err="1">
                <a:latin typeface="Cambria"/>
              </a:rPr>
              <a:t>đã</a:t>
            </a:r>
            <a:r>
              <a:rPr lang="en-US">
                <a:latin typeface="Cambria"/>
              </a:rPr>
              <a:t> </a:t>
            </a:r>
            <a:r>
              <a:rPr lang="en-US" err="1">
                <a:latin typeface="Cambria"/>
              </a:rPr>
              <a:t>bị</a:t>
            </a:r>
            <a:r>
              <a:rPr lang="en-US">
                <a:latin typeface="Cambria"/>
              </a:rPr>
              <a:t> </a:t>
            </a:r>
            <a:r>
              <a:rPr lang="en-US" err="1">
                <a:latin typeface="Cambria"/>
              </a:rPr>
              <a:t>hư</a:t>
            </a:r>
            <a:r>
              <a:rPr lang="en-US">
                <a:latin typeface="Cambria"/>
              </a:rPr>
              <a:t> </a:t>
            </a:r>
            <a:r>
              <a:rPr lang="en-US" err="1">
                <a:latin typeface="Cambria"/>
              </a:rPr>
              <a:t>hại</a:t>
            </a:r>
            <a:r>
              <a:rPr lang="en-US">
                <a:latin typeface="Cambria"/>
              </a:rPr>
              <a:t> (</a:t>
            </a:r>
            <a:r>
              <a:rPr lang="en-US" err="1">
                <a:latin typeface="Cambria"/>
              </a:rPr>
              <a:t>ví</a:t>
            </a:r>
            <a:r>
              <a:rPr lang="en-US">
                <a:latin typeface="Cambria"/>
              </a:rPr>
              <a:t> </a:t>
            </a:r>
            <a:r>
              <a:rPr lang="en-US" err="1">
                <a:latin typeface="Cambria"/>
              </a:rPr>
              <a:t>dụ</a:t>
            </a:r>
            <a:r>
              <a:rPr lang="en-US">
                <a:latin typeface="Cambria"/>
              </a:rPr>
              <a:t> </a:t>
            </a:r>
            <a:r>
              <a:rPr lang="en-US" err="1">
                <a:latin typeface="Cambria"/>
              </a:rPr>
              <a:t>như</a:t>
            </a:r>
            <a:r>
              <a:rPr lang="en-US">
                <a:latin typeface="Cambria"/>
              </a:rPr>
              <a:t> Nhà </a:t>
            </a:r>
            <a:r>
              <a:rPr lang="en-US" err="1">
                <a:latin typeface="Cambria"/>
              </a:rPr>
              <a:t>thờ</a:t>
            </a:r>
            <a:r>
              <a:rPr lang="en-US">
                <a:latin typeface="Cambria"/>
              </a:rPr>
              <a:t> Đức </a:t>
            </a:r>
            <a:r>
              <a:rPr lang="en-US" err="1">
                <a:latin typeface="Cambria"/>
              </a:rPr>
              <a:t>Bà</a:t>
            </a:r>
            <a:r>
              <a:rPr lang="en-US">
                <a:latin typeface="Cambria"/>
              </a:rPr>
              <a:t> Paris </a:t>
            </a:r>
            <a:r>
              <a:rPr lang="en-US" err="1">
                <a:latin typeface="Cambria"/>
              </a:rPr>
              <a:t>sau</a:t>
            </a:r>
            <a:r>
              <a:rPr lang="en-US">
                <a:latin typeface="Cambria"/>
              </a:rPr>
              <a:t> </a:t>
            </a:r>
            <a:r>
              <a:rPr lang="en-US" err="1">
                <a:latin typeface="Cambria"/>
              </a:rPr>
              <a:t>hỏa</a:t>
            </a:r>
            <a:r>
              <a:rPr lang="en-US">
                <a:latin typeface="Cambria"/>
              </a:rPr>
              <a:t> </a:t>
            </a:r>
            <a:r>
              <a:rPr lang="en-US" err="1">
                <a:latin typeface="Cambria"/>
              </a:rPr>
              <a:t>hoạn</a:t>
            </a:r>
            <a:r>
              <a:rPr lang="en-US">
                <a:latin typeface="Cambria"/>
              </a:rPr>
              <a:t>) </a:t>
            </a:r>
          </a:p>
          <a:p>
            <a:endParaRPr lang="vi-VN">
              <a:latin typeface="Cambria"/>
              <a:ea typeface="Cambria"/>
            </a:endParaRPr>
          </a:p>
          <a:p>
            <a:endParaRPr lang="en-US">
              <a:latin typeface="Cambria"/>
              <a:ea typeface="Cambria"/>
            </a:endParaRPr>
          </a:p>
          <a:p>
            <a:br>
              <a:rPr lang="en-US">
                <a:latin typeface="Cambria"/>
                <a:ea typeface="Cambria"/>
              </a:rPr>
            </a:br>
            <a:r>
              <a:rPr lang="en-US" b="1" err="1">
                <a:latin typeface="Cambria"/>
                <a:ea typeface="Cambria"/>
              </a:rPr>
              <a:t>Thực</a:t>
            </a:r>
            <a:r>
              <a:rPr lang="en-US" b="1">
                <a:latin typeface="Cambria"/>
                <a:ea typeface="Cambria"/>
              </a:rPr>
              <a:t> </a:t>
            </a:r>
            <a:r>
              <a:rPr lang="en-US" b="1" err="1">
                <a:latin typeface="Cambria"/>
                <a:ea typeface="Cambria"/>
              </a:rPr>
              <a:t>tế</a:t>
            </a:r>
            <a:r>
              <a:rPr lang="en-US" b="1">
                <a:latin typeface="Cambria"/>
                <a:ea typeface="Cambria"/>
              </a:rPr>
              <a:t> </a:t>
            </a:r>
            <a:r>
              <a:rPr lang="en-US" b="1" err="1">
                <a:latin typeface="Cambria"/>
                <a:ea typeface="Cambria"/>
              </a:rPr>
              <a:t>tăng</a:t>
            </a:r>
            <a:r>
              <a:rPr lang="en-US" b="1">
                <a:latin typeface="Cambria"/>
                <a:ea typeface="Cambria"/>
              </a:rPr>
              <a:t> </a:t>
            </a:r>
            <a:r>
              <a:rPr lang="en-US" b="1" err="1">
                <a:latin typeface="Cambria"/>
                <a:ea typeface="Cambria"/>
              </a:rPr>
              <a:t>cường</a:t>
            </a:r>
            <a:r>
              <a:rPr lang="en-US" b="1">
                <a:latin typeface="Cambria"/>
                <a:ea typeface="Cambria"/>
              </a:rPr>
              <a:t> (AR) </a:t>
            </a:r>
            <a:r>
              <a:rPr lang="en-US" b="1" err="1">
                <a:latin typeface="Cambria"/>
                <a:ea typeface="Cambria"/>
              </a:rPr>
              <a:t>trong</a:t>
            </a:r>
            <a:r>
              <a:rPr lang="en-US" b="1">
                <a:latin typeface="Cambria"/>
                <a:ea typeface="Cambria"/>
              </a:rPr>
              <a:t> </a:t>
            </a:r>
            <a:r>
              <a:rPr lang="en-US" b="1" err="1">
                <a:latin typeface="Cambria"/>
                <a:ea typeface="Cambria"/>
              </a:rPr>
              <a:t>thương</a:t>
            </a:r>
            <a:r>
              <a:rPr lang="en-US" b="1">
                <a:latin typeface="Cambria"/>
                <a:ea typeface="Cambria"/>
              </a:rPr>
              <a:t> </a:t>
            </a:r>
            <a:r>
              <a:rPr lang="en-US" b="1" err="1">
                <a:latin typeface="Cambria"/>
                <a:ea typeface="Cambria"/>
              </a:rPr>
              <a:t>mại</a:t>
            </a:r>
            <a:r>
              <a:rPr lang="en-US" b="1">
                <a:latin typeface="Cambria"/>
                <a:ea typeface="Cambria"/>
              </a:rPr>
              <a:t> </a:t>
            </a:r>
            <a:r>
              <a:rPr lang="en-US" b="1" err="1">
                <a:latin typeface="Cambria"/>
                <a:ea typeface="Cambria"/>
              </a:rPr>
              <a:t>điện</a:t>
            </a:r>
            <a:r>
              <a:rPr lang="en-US" b="1">
                <a:latin typeface="Cambria"/>
                <a:ea typeface="Cambria"/>
              </a:rPr>
              <a:t> </a:t>
            </a:r>
            <a:r>
              <a:rPr lang="en-US" b="1" err="1">
                <a:latin typeface="Cambria"/>
                <a:ea typeface="Cambria"/>
              </a:rPr>
              <a:t>tử</a:t>
            </a:r>
            <a:r>
              <a:rPr lang="en-US">
                <a:latin typeface="Cambria"/>
                <a:ea typeface="Cambria"/>
              </a:rPr>
              <a:t>:</a:t>
            </a:r>
          </a:p>
          <a:p>
            <a:r>
              <a:rPr lang="en-US">
                <a:latin typeface="Cambria"/>
                <a:ea typeface="Cambria"/>
              </a:rPr>
              <a:t>Amazon, IKEA </a:t>
            </a:r>
            <a:r>
              <a:rPr lang="en-US" err="1">
                <a:latin typeface="Cambria"/>
                <a:ea typeface="Cambria"/>
              </a:rPr>
              <a:t>dùng</a:t>
            </a:r>
            <a:r>
              <a:rPr lang="en-US">
                <a:latin typeface="Cambria"/>
                <a:ea typeface="Cambria"/>
              </a:rPr>
              <a:t> </a:t>
            </a:r>
            <a:r>
              <a:rPr lang="en-US" err="1">
                <a:latin typeface="Cambria"/>
                <a:ea typeface="Cambria"/>
              </a:rPr>
              <a:t>đồ</a:t>
            </a:r>
            <a:r>
              <a:rPr lang="en-US">
                <a:latin typeface="Cambria"/>
                <a:ea typeface="Cambria"/>
              </a:rPr>
              <a:t> </a:t>
            </a:r>
            <a:r>
              <a:rPr lang="en-US" err="1">
                <a:latin typeface="Cambria"/>
                <a:ea typeface="Cambria"/>
              </a:rPr>
              <a:t>họa</a:t>
            </a:r>
            <a:r>
              <a:rPr lang="en-US">
                <a:latin typeface="Cambria"/>
                <a:ea typeface="Cambria"/>
              </a:rPr>
              <a:t> 3D </a:t>
            </a:r>
            <a:r>
              <a:rPr lang="en-US" err="1">
                <a:latin typeface="Cambria"/>
                <a:ea typeface="Cambria"/>
              </a:rPr>
              <a:t>để</a:t>
            </a:r>
            <a:r>
              <a:rPr lang="en-US">
                <a:latin typeface="Cambria"/>
                <a:ea typeface="Cambria"/>
              </a:rPr>
              <a:t> </a:t>
            </a:r>
            <a:r>
              <a:rPr lang="en-US" err="1">
                <a:latin typeface="Cambria"/>
                <a:ea typeface="Cambria"/>
              </a:rPr>
              <a:t>người</a:t>
            </a:r>
            <a:r>
              <a:rPr lang="en-US">
                <a:latin typeface="Cambria"/>
                <a:ea typeface="Cambria"/>
              </a:rPr>
              <a:t> </a:t>
            </a:r>
            <a:r>
              <a:rPr lang="en-US" err="1">
                <a:latin typeface="Cambria"/>
                <a:ea typeface="Cambria"/>
              </a:rPr>
              <a:t>dùng</a:t>
            </a:r>
            <a:r>
              <a:rPr lang="en-US">
                <a:latin typeface="Cambria"/>
                <a:ea typeface="Cambria"/>
              </a:rPr>
              <a:t> </a:t>
            </a:r>
            <a:r>
              <a:rPr lang="en-US" err="1">
                <a:latin typeface="Cambria"/>
                <a:ea typeface="Cambria"/>
              </a:rPr>
              <a:t>thử</a:t>
            </a:r>
            <a:r>
              <a:rPr lang="en-US">
                <a:latin typeface="Cambria"/>
                <a:ea typeface="Cambria"/>
              </a:rPr>
              <a:t> </a:t>
            </a:r>
            <a:r>
              <a:rPr lang="en-US" err="1">
                <a:latin typeface="Cambria"/>
                <a:ea typeface="Cambria"/>
              </a:rPr>
              <a:t>sản</a:t>
            </a:r>
            <a:r>
              <a:rPr lang="en-US">
                <a:latin typeface="Cambria"/>
                <a:ea typeface="Cambria"/>
              </a:rPr>
              <a:t> </a:t>
            </a:r>
            <a:r>
              <a:rPr lang="en-US" err="1">
                <a:latin typeface="Cambria"/>
                <a:ea typeface="Cambria"/>
              </a:rPr>
              <a:t>phẩm</a:t>
            </a:r>
            <a:r>
              <a:rPr lang="en-US">
                <a:latin typeface="Cambria"/>
                <a:ea typeface="Cambria"/>
              </a:rPr>
              <a:t> </a:t>
            </a:r>
            <a:r>
              <a:rPr lang="en-US" err="1">
                <a:latin typeface="Cambria"/>
                <a:ea typeface="Cambria"/>
              </a:rPr>
              <a:t>trong</a:t>
            </a:r>
            <a:r>
              <a:rPr lang="en-US">
                <a:latin typeface="Cambria"/>
                <a:ea typeface="Cambria"/>
              </a:rPr>
              <a:t> </a:t>
            </a:r>
            <a:r>
              <a:rPr lang="en-US" err="1">
                <a:latin typeface="Cambria"/>
                <a:ea typeface="Cambria"/>
              </a:rPr>
              <a:t>không</a:t>
            </a:r>
            <a:r>
              <a:rPr lang="en-US">
                <a:latin typeface="Cambria"/>
                <a:ea typeface="Cambria"/>
              </a:rPr>
              <a:t> </a:t>
            </a:r>
            <a:r>
              <a:rPr lang="en-US" err="1">
                <a:latin typeface="Cambria"/>
                <a:ea typeface="Cambria"/>
              </a:rPr>
              <a:t>gian</a:t>
            </a:r>
            <a:r>
              <a:rPr lang="en-US">
                <a:latin typeface="Cambria"/>
                <a:ea typeface="Cambria"/>
              </a:rPr>
              <a:t> </a:t>
            </a:r>
            <a:r>
              <a:rPr lang="en-US" err="1">
                <a:latin typeface="Cambria"/>
                <a:ea typeface="Cambria"/>
              </a:rPr>
              <a:t>nhà</a:t>
            </a:r>
            <a:r>
              <a:rPr lang="en-US">
                <a:latin typeface="Cambria"/>
                <a:ea typeface="Cambria"/>
              </a:rPr>
              <a:t> </a:t>
            </a:r>
            <a:r>
              <a:rPr lang="en-US" err="1">
                <a:latin typeface="Cambria"/>
                <a:ea typeface="Cambria"/>
              </a:rPr>
              <a:t>mình</a:t>
            </a:r>
            <a:r>
              <a:rPr lang="en-US">
                <a:latin typeface="Cambria"/>
                <a:ea typeface="Cambria"/>
              </a:rPr>
              <a:t> </a:t>
            </a:r>
            <a:r>
              <a:rPr lang="en-US" err="1">
                <a:latin typeface="Cambria"/>
                <a:ea typeface="Cambria"/>
              </a:rPr>
              <a:t>bằng</a:t>
            </a:r>
            <a:r>
              <a:rPr lang="en-US">
                <a:latin typeface="Cambria"/>
                <a:ea typeface="Cambria"/>
              </a:rPr>
              <a:t> </a:t>
            </a:r>
            <a:r>
              <a:rPr lang="en-US" err="1">
                <a:latin typeface="Cambria"/>
                <a:ea typeface="Cambria"/>
              </a:rPr>
              <a:t>điện</a:t>
            </a:r>
            <a:r>
              <a:rPr lang="en-US">
                <a:latin typeface="Cambria"/>
                <a:ea typeface="Cambria"/>
              </a:rPr>
              <a:t> </a:t>
            </a:r>
            <a:r>
              <a:rPr lang="en-US" err="1">
                <a:latin typeface="Cambria"/>
                <a:ea typeface="Cambria"/>
              </a:rPr>
              <a:t>thoại</a:t>
            </a:r>
            <a:endParaRPr lang="en-US" err="1">
              <a:latin typeface="Cambria"/>
            </a:endParaRPr>
          </a:p>
        </p:txBody>
      </p:sp>
      <p:sp>
        <p:nvSpPr>
          <p:cNvPr id="17" name="TextBox 16">
            <a:extLst>
              <a:ext uri="{FF2B5EF4-FFF2-40B4-BE49-F238E27FC236}">
                <a16:creationId xmlns:a16="http://schemas.microsoft.com/office/drawing/2014/main" id="{C0154A9D-3776-FAC8-2499-E3F1D493E087}"/>
              </a:ext>
            </a:extLst>
          </p:cNvPr>
          <p:cNvSpPr txBox="1"/>
          <p:nvPr/>
        </p:nvSpPr>
        <p:spPr>
          <a:xfrm>
            <a:off x="3787384" y="2470055"/>
            <a:ext cx="2716614" cy="523220"/>
          </a:xfrm>
          <a:prstGeom prst="rect">
            <a:avLst/>
          </a:prstGeom>
          <a:noFill/>
        </p:spPr>
        <p:txBody>
          <a:bodyPr wrap="square">
            <a:spAutoFit/>
          </a:bodyPr>
          <a:lstStyle/>
          <a:p>
            <a:br>
              <a:rPr lang="en-US"/>
            </a:br>
            <a:endParaRPr lang="en-US">
              <a:latin typeface="Cambria" panose="02040503050406030204" pitchFamily="18" charset="0"/>
              <a:ea typeface="Cambria" panose="02040503050406030204" pitchFamily="18" charset="0"/>
            </a:endParaRPr>
          </a:p>
        </p:txBody>
      </p:sp>
      <p:pic>
        <p:nvPicPr>
          <p:cNvPr id="2" name="Hình ảnh 1" descr="Ảnh có chứa văn bản, đồ đạc, ảnh chụp màn hình, Phần mềm đa phương tiện&#10;&#10;Nội dung do AI tạo ra có thể không chính xác.">
            <a:extLst>
              <a:ext uri="{FF2B5EF4-FFF2-40B4-BE49-F238E27FC236}">
                <a16:creationId xmlns:a16="http://schemas.microsoft.com/office/drawing/2014/main" id="{67D4347D-EF31-EE05-6333-3218B983EB63}"/>
              </a:ext>
            </a:extLst>
          </p:cNvPr>
          <p:cNvPicPr>
            <a:picLocks noChangeAspect="1"/>
          </p:cNvPicPr>
          <p:nvPr/>
        </p:nvPicPr>
        <p:blipFill>
          <a:blip r:embed="rId6"/>
          <a:stretch>
            <a:fillRect/>
          </a:stretch>
        </p:blipFill>
        <p:spPr>
          <a:xfrm>
            <a:off x="2329132" y="3047785"/>
            <a:ext cx="4485736" cy="1959348"/>
          </a:xfrm>
          <a:prstGeom prst="rect">
            <a:avLst/>
          </a:prstGeom>
        </p:spPr>
      </p:pic>
      <p:pic>
        <p:nvPicPr>
          <p:cNvPr id="3" name="Hình ảnh 2" descr="Ảnh có chứa ngoài trời, mây, bầu trời, tòa nhà&#10;&#10;Nội dung do AI tạo ra có thể không chính xác.">
            <a:extLst>
              <a:ext uri="{FF2B5EF4-FFF2-40B4-BE49-F238E27FC236}">
                <a16:creationId xmlns:a16="http://schemas.microsoft.com/office/drawing/2014/main" id="{328D52C5-4BA1-A154-C02E-07CF29521EB7}"/>
              </a:ext>
            </a:extLst>
          </p:cNvPr>
          <p:cNvPicPr>
            <a:picLocks noChangeAspect="1"/>
          </p:cNvPicPr>
          <p:nvPr/>
        </p:nvPicPr>
        <p:blipFill>
          <a:blip r:embed="rId7"/>
          <a:stretch>
            <a:fillRect/>
          </a:stretch>
        </p:blipFill>
        <p:spPr>
          <a:xfrm>
            <a:off x="5499340" y="808727"/>
            <a:ext cx="3364303" cy="1951728"/>
          </a:xfrm>
          <a:prstGeom prst="rect">
            <a:avLst/>
          </a:prstGeom>
        </p:spPr>
      </p:pic>
    </p:spTree>
    <p:extLst>
      <p:ext uri="{BB962C8B-B14F-4D97-AF65-F5344CB8AC3E}">
        <p14:creationId xmlns:p14="http://schemas.microsoft.com/office/powerpoint/2010/main" val="42849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025144C8-9A0A-8146-6A49-59204E00ADCC}"/>
            </a:ext>
          </a:extLst>
        </p:cNvPr>
        <p:cNvGrpSpPr/>
        <p:nvPr/>
      </p:nvGrpSpPr>
      <p:grpSpPr>
        <a:xfrm>
          <a:off x="0" y="0"/>
          <a:ext cx="0" cy="0"/>
          <a:chOff x="0" y="0"/>
          <a:chExt cx="0" cy="0"/>
        </a:xfrm>
      </p:grpSpPr>
      <p:sp>
        <p:nvSpPr>
          <p:cNvPr id="336" name="Google Shape;336;p37">
            <a:extLst>
              <a:ext uri="{FF2B5EF4-FFF2-40B4-BE49-F238E27FC236}">
                <a16:creationId xmlns:a16="http://schemas.microsoft.com/office/drawing/2014/main" id="{35121365-4C2D-1B25-36AC-DBA300BCA34B}"/>
              </a:ext>
            </a:extLst>
          </p:cNvPr>
          <p:cNvSpPr txBox="1">
            <a:spLocks noGrp="1"/>
          </p:cNvSpPr>
          <p:nvPr>
            <p:ph type="title"/>
          </p:nvPr>
        </p:nvSpPr>
        <p:spPr>
          <a:xfrm>
            <a:off x="2147829" y="2154038"/>
            <a:ext cx="4908433" cy="432301"/>
          </a:xfrm>
          <a:prstGeom prst="rect">
            <a:avLst/>
          </a:prstGeom>
        </p:spPr>
        <p:txBody>
          <a:bodyPr spcFirstLastPara="1" wrap="square" lIns="91425" tIns="91425" rIns="91425" bIns="91425" anchor="b" anchorCtr="0">
            <a:noAutofit/>
          </a:bodyPr>
          <a:lstStyle/>
          <a:p>
            <a:pPr algn="ctr"/>
            <a:r>
              <a:rPr lang="en-US" sz="2500" b="1" i="1">
                <a:latin typeface="Consolas"/>
              </a:rPr>
              <a:t>C</a:t>
            </a:r>
            <a:r>
              <a:rPr lang="en" sz="2500" b="1" i="1">
                <a:latin typeface="Consolas"/>
              </a:rPr>
              <a:t>ấu trúc dữ liệu mesh</a:t>
            </a:r>
          </a:p>
        </p:txBody>
      </p:sp>
      <p:sp>
        <p:nvSpPr>
          <p:cNvPr id="337" name="Google Shape;337;p37">
            <a:extLst>
              <a:ext uri="{FF2B5EF4-FFF2-40B4-BE49-F238E27FC236}">
                <a16:creationId xmlns:a16="http://schemas.microsoft.com/office/drawing/2014/main" id="{EAF454B4-6091-CBE2-5D9A-4B38F3D3B424}"/>
              </a:ext>
            </a:extLst>
          </p:cNvPr>
          <p:cNvSpPr txBox="1">
            <a:spLocks noGrp="1"/>
          </p:cNvSpPr>
          <p:nvPr>
            <p:ph type="title" idx="2"/>
          </p:nvPr>
        </p:nvSpPr>
        <p:spPr>
          <a:xfrm>
            <a:off x="867418" y="1526737"/>
            <a:ext cx="2087563" cy="12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lang="vi-VN"/>
          </a:p>
        </p:txBody>
      </p:sp>
      <p:sp>
        <p:nvSpPr>
          <p:cNvPr id="338" name="Google Shape;338;p37">
            <a:extLst>
              <a:ext uri="{FF2B5EF4-FFF2-40B4-BE49-F238E27FC236}">
                <a16:creationId xmlns:a16="http://schemas.microsoft.com/office/drawing/2014/main" id="{82FF11DD-3724-4D22-44E3-73AB3D8A0445}"/>
              </a:ext>
            </a:extLst>
          </p:cNvPr>
          <p:cNvSpPr txBox="1">
            <a:spLocks noGrp="1"/>
          </p:cNvSpPr>
          <p:nvPr>
            <p:ph type="subTitle" idx="1"/>
          </p:nvPr>
        </p:nvSpPr>
        <p:spPr>
          <a:xfrm>
            <a:off x="1911199" y="2609226"/>
            <a:ext cx="40884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a:latin typeface="Consolas" panose="020B0609020204030204" pitchFamily="49" charset="0"/>
            </a:endParaRPr>
          </a:p>
        </p:txBody>
      </p:sp>
      <p:sp>
        <p:nvSpPr>
          <p:cNvPr id="339" name="Google Shape;339;p37">
            <a:extLst>
              <a:ext uri="{FF2B5EF4-FFF2-40B4-BE49-F238E27FC236}">
                <a16:creationId xmlns:a16="http://schemas.microsoft.com/office/drawing/2014/main" id="{E649AD9A-4020-3FBC-B8FC-C4EF43C79C91}"/>
              </a:ext>
            </a:extLst>
          </p:cNvPr>
          <p:cNvSpPr/>
          <p:nvPr/>
        </p:nvSpPr>
        <p:spPr>
          <a:xfrm>
            <a:off x="7450850" y="2395274"/>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a:extLst>
              <a:ext uri="{FF2B5EF4-FFF2-40B4-BE49-F238E27FC236}">
                <a16:creationId xmlns:a16="http://schemas.microsoft.com/office/drawing/2014/main" id="{952F18E5-175A-CE75-43FA-C62C5C607CB9}"/>
              </a:ext>
            </a:extLst>
          </p:cNvPr>
          <p:cNvSpPr/>
          <p:nvPr/>
        </p:nvSpPr>
        <p:spPr>
          <a:xfrm>
            <a:off x="8252875" y="1787675"/>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a:extLst>
              <a:ext uri="{FF2B5EF4-FFF2-40B4-BE49-F238E27FC236}">
                <a16:creationId xmlns:a16="http://schemas.microsoft.com/office/drawing/2014/main" id="{3A205F0F-BEB2-44FB-9C1D-1E8F5488FFF8}"/>
              </a:ext>
            </a:extLst>
          </p:cNvPr>
          <p:cNvSpPr/>
          <p:nvPr/>
        </p:nvSpPr>
        <p:spPr>
          <a:xfrm rot="-10347328" flipH="1">
            <a:off x="311496" y="279043"/>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a:extLst>
              <a:ext uri="{FF2B5EF4-FFF2-40B4-BE49-F238E27FC236}">
                <a16:creationId xmlns:a16="http://schemas.microsoft.com/office/drawing/2014/main" id="{232CC59F-637E-778B-0418-29C1315B884F}"/>
              </a:ext>
            </a:extLst>
          </p:cNvPr>
          <p:cNvGrpSpPr/>
          <p:nvPr/>
        </p:nvGrpSpPr>
        <p:grpSpPr>
          <a:xfrm>
            <a:off x="5505461" y="80872"/>
            <a:ext cx="4015161" cy="4355430"/>
            <a:chOff x="4944263" y="345404"/>
            <a:chExt cx="4015161" cy="4355430"/>
          </a:xfrm>
        </p:grpSpPr>
        <p:pic>
          <p:nvPicPr>
            <p:cNvPr id="343" name="Google Shape;343;p37">
              <a:extLst>
                <a:ext uri="{FF2B5EF4-FFF2-40B4-BE49-F238E27FC236}">
                  <a16:creationId xmlns:a16="http://schemas.microsoft.com/office/drawing/2014/main" id="{6EB576FB-BFC2-C680-5D9C-2D5CFDA82D64}"/>
                </a:ext>
              </a:extLst>
            </p:cNvPr>
            <p:cNvPicPr preferRelativeResize="0"/>
            <p:nvPr/>
          </p:nvPicPr>
          <p:blipFill rotWithShape="1">
            <a:blip r:embed="rId3">
              <a:alphaModFix/>
            </a:blip>
            <a:srcRect/>
            <a:stretch/>
          </p:blipFill>
          <p:spPr>
            <a:xfrm>
              <a:off x="4944263" y="345404"/>
              <a:ext cx="1550801" cy="1496075"/>
            </a:xfrm>
            <a:prstGeom prst="rect">
              <a:avLst/>
            </a:prstGeom>
            <a:noFill/>
            <a:ln>
              <a:noFill/>
            </a:ln>
          </p:spPr>
        </p:pic>
        <p:pic>
          <p:nvPicPr>
            <p:cNvPr id="344" name="Google Shape;344;p37">
              <a:extLst>
                <a:ext uri="{FF2B5EF4-FFF2-40B4-BE49-F238E27FC236}">
                  <a16:creationId xmlns:a16="http://schemas.microsoft.com/office/drawing/2014/main" id="{1A4C32EA-4EBC-14F0-6AB9-64EC57C02366}"/>
                </a:ext>
              </a:extLst>
            </p:cNvPr>
            <p:cNvPicPr preferRelativeResize="0"/>
            <p:nvPr/>
          </p:nvPicPr>
          <p:blipFill>
            <a:blip r:embed="rId4">
              <a:alphaModFix/>
            </a:blip>
            <a:stretch>
              <a:fillRect/>
            </a:stretch>
          </p:blipFill>
          <p:spPr>
            <a:xfrm rot="19699531">
              <a:off x="6423928" y="3297858"/>
              <a:ext cx="2535496" cy="1402976"/>
            </a:xfrm>
            <a:prstGeom prst="rect">
              <a:avLst/>
            </a:prstGeom>
            <a:noFill/>
            <a:ln>
              <a:noFill/>
            </a:ln>
          </p:spPr>
        </p:pic>
        <p:pic>
          <p:nvPicPr>
            <p:cNvPr id="345" name="Google Shape;345;p37">
              <a:extLst>
                <a:ext uri="{FF2B5EF4-FFF2-40B4-BE49-F238E27FC236}">
                  <a16:creationId xmlns:a16="http://schemas.microsoft.com/office/drawing/2014/main" id="{8C92D057-6086-E4C7-7B7A-0B6F9F374B36}"/>
                </a:ext>
              </a:extLst>
            </p:cNvPr>
            <p:cNvPicPr preferRelativeResize="0"/>
            <p:nvPr/>
          </p:nvPicPr>
          <p:blipFill>
            <a:blip r:embed="rId5">
              <a:alphaModFix/>
            </a:blip>
            <a:stretch>
              <a:fillRect/>
            </a:stretch>
          </p:blipFill>
          <p:spPr>
            <a:xfrm rot="32">
              <a:off x="6192584" y="351249"/>
              <a:ext cx="2043450" cy="1971255"/>
            </a:xfrm>
            <a:prstGeom prst="rect">
              <a:avLst/>
            </a:prstGeom>
            <a:noFill/>
            <a:ln>
              <a:noFill/>
            </a:ln>
          </p:spPr>
        </p:pic>
      </p:grpSp>
      <p:sp>
        <p:nvSpPr>
          <p:cNvPr id="346" name="Google Shape;346;p37">
            <a:extLst>
              <a:ext uri="{FF2B5EF4-FFF2-40B4-BE49-F238E27FC236}">
                <a16:creationId xmlns:a16="http://schemas.microsoft.com/office/drawing/2014/main" id="{039628FF-48C7-01ED-BB8F-AF64B6627538}"/>
              </a:ext>
            </a:extLst>
          </p:cNvPr>
          <p:cNvSpPr/>
          <p:nvPr/>
        </p:nvSpPr>
        <p:spPr>
          <a:xfrm>
            <a:off x="185675" y="3322888"/>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extLst>
      <p:ext uri="{BB962C8B-B14F-4D97-AF65-F5344CB8AC3E}">
        <p14:creationId xmlns:p14="http://schemas.microsoft.com/office/powerpoint/2010/main" val="1826140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9" name="Google Shape;609;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Kodchasan" panose="00000500000000000000" pitchFamily="2" charset="-34"/>
                <a:ea typeface="Cambria" panose="02040503050406030204" pitchFamily="18" charset="0"/>
                <a:cs typeface="Kodchasan" panose="00000500000000000000" pitchFamily="2" charset="-34"/>
              </a:rPr>
              <a:t>Giới thiệu Mesh</a:t>
            </a:r>
            <a:endParaRPr lang="vi-VN">
              <a:latin typeface="Kodchasan" panose="00000500000000000000" pitchFamily="2" charset="-34"/>
              <a:ea typeface="Cambria" panose="02040503050406030204" pitchFamily="18" charset="0"/>
              <a:cs typeface="Kodchasan" panose="00000500000000000000" pitchFamily="2" charset="-34"/>
            </a:endParaRPr>
          </a:p>
        </p:txBody>
      </p:sp>
      <p:sp>
        <p:nvSpPr>
          <p:cNvPr id="610" name="Google Shape;610;p53"/>
          <p:cNvSpPr txBox="1"/>
          <p:nvPr/>
        </p:nvSpPr>
        <p:spPr>
          <a:xfrm flipH="1">
            <a:off x="719994" y="1156879"/>
            <a:ext cx="4617389" cy="1626961"/>
          </a:xfrm>
          <a:prstGeom prst="rect">
            <a:avLst/>
          </a:prstGeom>
          <a:noFill/>
          <a:ln>
            <a:noFill/>
          </a:ln>
        </p:spPr>
        <p:txBody>
          <a:bodyPr spcFirstLastPara="1" wrap="square" lIns="91425" tIns="91425" rIns="91425" bIns="91425" anchor="t" anchorCtr="0">
            <a:noAutofit/>
          </a:bodyPr>
          <a:lstStyle/>
          <a:p>
            <a:pPr algn="just">
              <a:lnSpc>
                <a:spcPct val="114999"/>
              </a:lnSpc>
            </a:pPr>
            <a:r>
              <a:rPr lang="en">
                <a:latin typeface="Cambria" panose="02040503050406030204" pitchFamily="18" charset="0"/>
                <a:ea typeface="Cambria" panose="02040503050406030204" pitchFamily="18" charset="0"/>
                <a:cs typeface="Open Sans"/>
                <a:sym typeface="Changa Light"/>
              </a:rPr>
              <a:t>Mesh là đối tượng trong không gian 3D đại diện cho một vật thể có thể nhìn thấy và được render lên màn hình. Gồm 2 lớp: Geometry và Material</a:t>
            </a:r>
          </a:p>
          <a:p>
            <a:pPr marL="285750" indent="-285750">
              <a:buFont typeface="Arial" panose="020B0604020202020204" pitchFamily="34" charset="0"/>
              <a:buChar char="•"/>
            </a:pPr>
            <a:r>
              <a:rPr lang="vi-VN" b="1">
                <a:latin typeface="Cambria" panose="02040503050406030204" pitchFamily="18" charset="0"/>
                <a:ea typeface="Cambria" panose="02040503050406030204" pitchFamily="18" charset="0"/>
              </a:rPr>
              <a:t>Geometry – Hình học</a:t>
            </a:r>
            <a:r>
              <a:rPr lang="en-US" b="1">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đỉnh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mặt</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cạnh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pháp</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tuyến</a:t>
            </a:r>
            <a:r>
              <a:rPr lang="en-US">
                <a:latin typeface="Cambria" panose="02040503050406030204" pitchFamily="18" charset="0"/>
                <a:ea typeface="Cambria" panose="02040503050406030204" pitchFamily="18" charset="0"/>
              </a:rPr>
              <a:t>, …</a:t>
            </a:r>
          </a:p>
          <a:p>
            <a:pPr marL="285750" indent="-285750">
              <a:buFont typeface="Arial" panose="020B0604020202020204" pitchFamily="34" charset="0"/>
              <a:buChar char="•"/>
            </a:pPr>
            <a:r>
              <a:rPr lang="en-US" b="1">
                <a:latin typeface="Cambria" panose="02040503050406030204" pitchFamily="18" charset="0"/>
                <a:ea typeface="Cambria" panose="02040503050406030204" pitchFamily="18" charset="0"/>
                <a:cs typeface="Open Sans"/>
                <a:sym typeface="Changa Light"/>
              </a:rPr>
              <a:t>Material – </a:t>
            </a:r>
            <a:r>
              <a:rPr lang="en-US" b="1" err="1">
                <a:latin typeface="Cambria" panose="02040503050406030204" pitchFamily="18" charset="0"/>
                <a:ea typeface="Cambria" panose="02040503050406030204" pitchFamily="18" charset="0"/>
                <a:cs typeface="Open Sans"/>
                <a:sym typeface="Changa Light"/>
              </a:rPr>
              <a:t>Vật</a:t>
            </a:r>
            <a:r>
              <a:rPr lang="en-US" b="1">
                <a:latin typeface="Cambria" panose="02040503050406030204" pitchFamily="18" charset="0"/>
                <a:ea typeface="Cambria" panose="02040503050406030204" pitchFamily="18" charset="0"/>
                <a:cs typeface="Open Sans"/>
                <a:sym typeface="Changa Light"/>
              </a:rPr>
              <a:t> </a:t>
            </a:r>
            <a:r>
              <a:rPr lang="en-US" b="1" err="1">
                <a:latin typeface="Cambria" panose="02040503050406030204" pitchFamily="18" charset="0"/>
                <a:ea typeface="Cambria" panose="02040503050406030204" pitchFamily="18" charset="0"/>
                <a:cs typeface="Open Sans"/>
                <a:sym typeface="Changa Light"/>
              </a:rPr>
              <a:t>liệu</a:t>
            </a:r>
            <a:r>
              <a:rPr lang="en-US" b="1">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màu</a:t>
            </a:r>
            <a:r>
              <a:rPr lang="en-US">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kết</a:t>
            </a:r>
            <a:r>
              <a:rPr lang="en-US">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cấu</a:t>
            </a:r>
            <a:r>
              <a:rPr lang="en-US">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độ</a:t>
            </a:r>
            <a:r>
              <a:rPr lang="en-US">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trong</a:t>
            </a:r>
            <a:r>
              <a:rPr lang="en-US">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suốt</a:t>
            </a:r>
            <a:r>
              <a:rPr lang="en-US">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khả</a:t>
            </a:r>
            <a:r>
              <a:rPr lang="en-US">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năng</a:t>
            </a:r>
            <a:r>
              <a:rPr lang="en-US">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phản</a:t>
            </a:r>
            <a:r>
              <a:rPr lang="en-US">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chiếu</a:t>
            </a:r>
            <a:r>
              <a:rPr lang="en-US">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đổ</a:t>
            </a:r>
            <a:r>
              <a:rPr lang="en-US">
                <a:latin typeface="Cambria" panose="02040503050406030204" pitchFamily="18" charset="0"/>
                <a:ea typeface="Cambria" panose="02040503050406030204" pitchFamily="18" charset="0"/>
                <a:cs typeface="Open Sans"/>
                <a:sym typeface="Changa Light"/>
              </a:rPr>
              <a:t> </a:t>
            </a:r>
            <a:r>
              <a:rPr lang="en-US" err="1">
                <a:latin typeface="Cambria" panose="02040503050406030204" pitchFamily="18" charset="0"/>
                <a:ea typeface="Cambria" panose="02040503050406030204" pitchFamily="18" charset="0"/>
                <a:cs typeface="Open Sans"/>
                <a:sym typeface="Changa Light"/>
              </a:rPr>
              <a:t>bóng</a:t>
            </a:r>
            <a:r>
              <a:rPr lang="en-US">
                <a:latin typeface="Cambria" panose="02040503050406030204" pitchFamily="18" charset="0"/>
                <a:ea typeface="Cambria" panose="02040503050406030204" pitchFamily="18" charset="0"/>
                <a:cs typeface="Open Sans"/>
                <a:sym typeface="Changa Light"/>
              </a:rPr>
              <a:t>, …</a:t>
            </a:r>
            <a:endParaRPr lang="en">
              <a:latin typeface="Cambria" panose="02040503050406030204" pitchFamily="18" charset="0"/>
              <a:ea typeface="Cambria" panose="02040503050406030204" pitchFamily="18" charset="0"/>
              <a:cs typeface="Open Sans"/>
              <a:sym typeface="Changa Light"/>
            </a:endParaRPr>
          </a:p>
          <a:p>
            <a:pPr marL="285750" indent="-285750" algn="just">
              <a:lnSpc>
                <a:spcPct val="114999"/>
              </a:lnSpc>
              <a:buFont typeface="Courier New" panose="02070309020205020404" pitchFamily="49" charset="0"/>
              <a:buChar char="o"/>
            </a:pPr>
            <a:endParaRPr lang="en">
              <a:latin typeface="Cambria" panose="02040503050406030204" pitchFamily="18" charset="0"/>
              <a:ea typeface="Cambria" panose="02040503050406030204" pitchFamily="18" charset="0"/>
              <a:cs typeface="Open Sans"/>
              <a:sym typeface="Changa Light"/>
            </a:endParaRPr>
          </a:p>
        </p:txBody>
      </p:sp>
      <p:pic>
        <p:nvPicPr>
          <p:cNvPr id="3" name="Picture 2" descr="A diagram of a blue umbrella&#10;&#10;AI-generated content may be incorrect.">
            <a:extLst>
              <a:ext uri="{FF2B5EF4-FFF2-40B4-BE49-F238E27FC236}">
                <a16:creationId xmlns:a16="http://schemas.microsoft.com/office/drawing/2014/main" id="{9C5ED1AF-68BD-188C-41B0-F59BEE9F0F26}"/>
              </a:ext>
            </a:extLst>
          </p:cNvPr>
          <p:cNvPicPr>
            <a:picLocks noChangeAspect="1"/>
          </p:cNvPicPr>
          <p:nvPr/>
        </p:nvPicPr>
        <p:blipFill>
          <a:blip r:embed="rId3"/>
          <a:stretch>
            <a:fillRect/>
          </a:stretch>
        </p:blipFill>
        <p:spPr>
          <a:xfrm>
            <a:off x="3806611" y="2571750"/>
            <a:ext cx="4617389" cy="201241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6">
          <a:extLst>
            <a:ext uri="{FF2B5EF4-FFF2-40B4-BE49-F238E27FC236}">
              <a16:creationId xmlns:a16="http://schemas.microsoft.com/office/drawing/2014/main" id="{80BD8056-857B-3EC3-EE57-4922673CE675}"/>
            </a:ext>
          </a:extLst>
        </p:cNvPr>
        <p:cNvGrpSpPr/>
        <p:nvPr/>
      </p:nvGrpSpPr>
      <p:grpSpPr>
        <a:xfrm>
          <a:off x="0" y="0"/>
          <a:ext cx="0" cy="0"/>
          <a:chOff x="0" y="0"/>
          <a:chExt cx="0" cy="0"/>
        </a:xfrm>
      </p:grpSpPr>
      <p:sp>
        <p:nvSpPr>
          <p:cNvPr id="609" name="Google Shape;609;p53">
            <a:extLst>
              <a:ext uri="{FF2B5EF4-FFF2-40B4-BE49-F238E27FC236}">
                <a16:creationId xmlns:a16="http://schemas.microsoft.com/office/drawing/2014/main" id="{E7D4AA64-A036-D4A8-F469-EDB56B6BBF45}"/>
              </a:ext>
            </a:extLst>
          </p:cNvPr>
          <p:cNvSpPr txBox="1">
            <a:spLocks noGrp="1"/>
          </p:cNvSpPr>
          <p:nvPr>
            <p:ph type="title"/>
          </p:nvPr>
        </p:nvSpPr>
        <p:spPr>
          <a:xfrm>
            <a:off x="394872" y="445025"/>
            <a:ext cx="7704000" cy="572700"/>
          </a:xfrm>
          <a:prstGeom prst="rect">
            <a:avLst/>
          </a:prstGeom>
        </p:spPr>
        <p:txBody>
          <a:bodyPr spcFirstLastPara="1" wrap="square" lIns="91425" tIns="91425" rIns="91425" bIns="91425" anchor="t" anchorCtr="0">
            <a:noAutofit/>
          </a:bodyPr>
          <a:lstStyle/>
          <a:p>
            <a:r>
              <a:rPr lang="en-US">
                <a:latin typeface="Kodchasan" panose="00000500000000000000" pitchFamily="2" charset="-34"/>
                <a:ea typeface="Cambria" panose="02040503050406030204" pitchFamily="18" charset="0"/>
                <a:cs typeface="Kodchasan" panose="00000500000000000000" pitchFamily="2" charset="-34"/>
              </a:rPr>
              <a:t>C</a:t>
            </a:r>
            <a:r>
              <a:rPr lang="en">
                <a:latin typeface="Kodchasan" panose="00000500000000000000" pitchFamily="2" charset="-34"/>
                <a:ea typeface="Cambria" panose="02040503050406030204" pitchFamily="18" charset="0"/>
                <a:cs typeface="Kodchasan" panose="00000500000000000000" pitchFamily="2" charset="-34"/>
              </a:rPr>
              <a:t>ác mô hình mesh</a:t>
            </a:r>
            <a:endParaRPr lang="vi-VN">
              <a:latin typeface="Kodchasan" panose="00000500000000000000" pitchFamily="2" charset="-34"/>
              <a:ea typeface="Cambria" panose="02040503050406030204" pitchFamily="18" charset="0"/>
              <a:cs typeface="Kodchasan" panose="00000500000000000000" pitchFamily="2" charset="-34"/>
            </a:endParaRPr>
          </a:p>
        </p:txBody>
      </p:sp>
      <p:sp>
        <p:nvSpPr>
          <p:cNvPr id="610" name="Google Shape;610;p53">
            <a:extLst>
              <a:ext uri="{FF2B5EF4-FFF2-40B4-BE49-F238E27FC236}">
                <a16:creationId xmlns:a16="http://schemas.microsoft.com/office/drawing/2014/main" id="{7121170F-86FF-DA77-1223-72433D226707}"/>
              </a:ext>
            </a:extLst>
          </p:cNvPr>
          <p:cNvSpPr txBox="1"/>
          <p:nvPr/>
        </p:nvSpPr>
        <p:spPr>
          <a:xfrm flipH="1">
            <a:off x="394872" y="1039770"/>
            <a:ext cx="4380327" cy="3541597"/>
          </a:xfrm>
          <a:prstGeom prst="rect">
            <a:avLst/>
          </a:prstGeom>
          <a:noFill/>
          <a:ln>
            <a:noFill/>
          </a:ln>
        </p:spPr>
        <p:txBody>
          <a:bodyPr spcFirstLastPara="1" wrap="square" lIns="91425" tIns="91425" rIns="91425" bIns="91425" anchor="t" anchorCtr="0">
            <a:noAutofit/>
          </a:bodyPr>
          <a:lstStyle/>
          <a:p>
            <a:pPr marL="285750" indent="-285750" algn="just">
              <a:lnSpc>
                <a:spcPct val="114999"/>
              </a:lnSpc>
              <a:buFont typeface="Courier New" panose="02070309020205020404" pitchFamily="49" charset="0"/>
              <a:buChar char="o"/>
            </a:pPr>
            <a:r>
              <a:rPr lang="vi-VN" sz="1200" b="1" i="0" u="none" strike="noStrike">
                <a:effectLst/>
                <a:latin typeface="Cambria" panose="02040503050406030204" pitchFamily="18" charset="0"/>
                <a:ea typeface="Cambria" panose="02040503050406030204" pitchFamily="18" charset="0"/>
              </a:rPr>
              <a:t>Lưới tam giác (triangle meshes)</a:t>
            </a:r>
            <a:r>
              <a:rPr lang="vi-VN" sz="1200" b="0" i="0" u="none" strike="noStrike">
                <a:effectLst/>
                <a:latin typeface="Cambria" panose="02040503050406030204" pitchFamily="18" charset="0"/>
                <a:ea typeface="Cambria" panose="02040503050406030204" pitchFamily="18" charset="0"/>
              </a:rPr>
              <a:t>, </a:t>
            </a:r>
            <a:r>
              <a:rPr lang="vi-VN" sz="1200" b="1" i="0" u="none" strike="noStrike">
                <a:effectLst/>
                <a:latin typeface="Cambria" panose="02040503050406030204" pitchFamily="18" charset="0"/>
                <a:ea typeface="Cambria" panose="02040503050406030204" pitchFamily="18" charset="0"/>
              </a:rPr>
              <a:t>lưới tứ giác (quad meshes)</a:t>
            </a:r>
            <a:r>
              <a:rPr lang="en-US" sz="1200" b="1">
                <a:latin typeface="Cambria" panose="02040503050406030204" pitchFamily="18" charset="0"/>
                <a:ea typeface="Cambria" panose="02040503050406030204" pitchFamily="18" charset="0"/>
              </a:rPr>
              <a:t> </a:t>
            </a:r>
            <a:r>
              <a:rPr lang="en-US" sz="1200" err="1">
                <a:latin typeface="Cambria" panose="02040503050406030204" pitchFamily="18" charset="0"/>
                <a:ea typeface="Cambria" panose="02040503050406030204" pitchFamily="18" charset="0"/>
              </a:rPr>
              <a:t>và</a:t>
            </a:r>
            <a:r>
              <a:rPr lang="en-US" sz="1200" b="1">
                <a:latin typeface="Cambria" panose="02040503050406030204" pitchFamily="18" charset="0"/>
                <a:ea typeface="Cambria" panose="02040503050406030204" pitchFamily="18" charset="0"/>
              </a:rPr>
              <a:t> </a:t>
            </a:r>
            <a:r>
              <a:rPr lang="vi-VN" sz="1200" b="1" i="0" u="none" strike="noStrike">
                <a:effectLst/>
                <a:latin typeface="Cambria" panose="02040503050406030204" pitchFamily="18" charset="0"/>
                <a:ea typeface="Cambria" panose="02040503050406030204" pitchFamily="18" charset="0"/>
              </a:rPr>
              <a:t>lưới n-gon (n-gon meshes)</a:t>
            </a:r>
            <a:r>
              <a:rPr lang="vi-VN" sz="1200" b="0" i="0" u="none" strike="noStrike">
                <a:effectLst/>
                <a:latin typeface="Cambria" panose="02040503050406030204" pitchFamily="18" charset="0"/>
                <a:ea typeface="Cambria" panose="02040503050406030204" pitchFamily="18" charset="0"/>
              </a:rPr>
              <a:t> </a:t>
            </a:r>
            <a:r>
              <a:rPr lang="en-US" sz="1200" b="0" i="0" u="none" strike="noStrike" err="1">
                <a:effectLst/>
                <a:latin typeface="Cambria" panose="02040503050406030204" pitchFamily="18" charset="0"/>
                <a:ea typeface="Cambria" panose="02040503050406030204" pitchFamily="18" charset="0"/>
              </a:rPr>
              <a:t>là</a:t>
            </a:r>
            <a:r>
              <a:rPr lang="en-US" sz="1200" b="0" i="0" u="none" strike="noStrike">
                <a:effectLst/>
                <a:latin typeface="Cambria" panose="02040503050406030204" pitchFamily="18" charset="0"/>
                <a:ea typeface="Cambria" panose="02040503050406030204" pitchFamily="18" charset="0"/>
              </a:rPr>
              <a:t> </a:t>
            </a:r>
            <a:r>
              <a:rPr lang="en-US" sz="1200" b="0" i="0" u="none" strike="noStrike" err="1">
                <a:effectLst/>
                <a:latin typeface="Cambria" panose="02040503050406030204" pitchFamily="18" charset="0"/>
                <a:ea typeface="Cambria" panose="02040503050406030204" pitchFamily="18" charset="0"/>
              </a:rPr>
              <a:t>những</a:t>
            </a:r>
            <a:r>
              <a:rPr lang="en-US" sz="1200" b="0" i="0" u="none" strike="noStrike">
                <a:effectLst/>
                <a:latin typeface="Cambria" panose="02040503050406030204" pitchFamily="18" charset="0"/>
                <a:ea typeface="Cambria" panose="02040503050406030204" pitchFamily="18" charset="0"/>
              </a:rPr>
              <a:t> </a:t>
            </a:r>
            <a:r>
              <a:rPr lang="vi-VN" sz="1200" b="0" i="0" u="none" strike="noStrike">
                <a:effectLst/>
                <a:latin typeface="Cambria" panose="02040503050406030204" pitchFamily="18" charset="0"/>
                <a:ea typeface="Cambria" panose="02040503050406030204" pitchFamily="18" charset="0"/>
              </a:rPr>
              <a:t>loại lưới được sử dụng phổ biến nhất trong nhiều ứng dụng khác nhau</a:t>
            </a:r>
            <a:endParaRPr lang="en-US" sz="1200" b="0" i="0" u="none" strike="noStrike">
              <a:effectLst/>
              <a:latin typeface="Cambria" panose="02040503050406030204" pitchFamily="18" charset="0"/>
              <a:ea typeface="Cambria" panose="02040503050406030204" pitchFamily="18" charset="0"/>
            </a:endParaRPr>
          </a:p>
          <a:p>
            <a:pPr marL="285750" indent="-285750" algn="just">
              <a:lnSpc>
                <a:spcPct val="114999"/>
              </a:lnSpc>
              <a:buFont typeface="Courier New" panose="02070309020205020404" pitchFamily="49" charset="0"/>
              <a:buChar char="o"/>
            </a:pPr>
            <a:r>
              <a:rPr lang="en-US" sz="1200" err="1">
                <a:latin typeface="Cambria" panose="02040503050406030204" pitchFamily="18" charset="0"/>
                <a:ea typeface="Cambria" panose="02040503050406030204" pitchFamily="18" charset="0"/>
              </a:rPr>
              <a:t>Mô</a:t>
            </a:r>
            <a:r>
              <a:rPr lang="en-US" sz="1200">
                <a:latin typeface="Cambria" panose="02040503050406030204" pitchFamily="18" charset="0"/>
                <a:ea typeface="Cambria" panose="02040503050406030204" pitchFamily="18" charset="0"/>
              </a:rPr>
              <a:t> </a:t>
            </a:r>
            <a:r>
              <a:rPr lang="en-US" sz="1200" err="1">
                <a:latin typeface="Cambria" panose="02040503050406030204" pitchFamily="18" charset="0"/>
                <a:ea typeface="Cambria" panose="02040503050406030204" pitchFamily="18" charset="0"/>
              </a:rPr>
              <a:t>hình</a:t>
            </a:r>
            <a:r>
              <a:rPr lang="en-US" sz="1200">
                <a:latin typeface="Cambria" panose="02040503050406030204" pitchFamily="18" charset="0"/>
                <a:ea typeface="Cambria" panose="02040503050406030204" pitchFamily="18" charset="0"/>
              </a:rPr>
              <a:t> </a:t>
            </a:r>
            <a:r>
              <a:rPr lang="en-US" sz="1200" err="1">
                <a:latin typeface="Cambria" panose="02040503050406030204" pitchFamily="18" charset="0"/>
                <a:ea typeface="Cambria" panose="02040503050406030204" pitchFamily="18" charset="0"/>
              </a:rPr>
              <a:t>có</a:t>
            </a:r>
            <a:r>
              <a:rPr lang="en-US" sz="1200">
                <a:latin typeface="Cambria" panose="02040503050406030204" pitchFamily="18" charset="0"/>
                <a:ea typeface="Cambria" panose="02040503050406030204" pitchFamily="18" charset="0"/>
              </a:rPr>
              <a:t> </a:t>
            </a:r>
            <a:r>
              <a:rPr lang="en-US" sz="1200" err="1">
                <a:latin typeface="Cambria" panose="02040503050406030204" pitchFamily="18" charset="0"/>
                <a:ea typeface="Cambria" panose="02040503050406030204" pitchFamily="18" charset="0"/>
              </a:rPr>
              <a:t>thể</a:t>
            </a:r>
            <a:r>
              <a:rPr lang="en-US" sz="1200">
                <a:latin typeface="Cambria" panose="02040503050406030204" pitchFamily="18" charset="0"/>
                <a:ea typeface="Cambria" panose="02040503050406030204" pitchFamily="18" charset="0"/>
              </a:rPr>
              <a:t> </a:t>
            </a:r>
            <a:r>
              <a:rPr lang="en-US" sz="1200" err="1">
                <a:latin typeface="Cambria" panose="02040503050406030204" pitchFamily="18" charset="0"/>
                <a:ea typeface="Cambria" panose="02040503050406030204" pitchFamily="18" charset="0"/>
              </a:rPr>
              <a:t>là</a:t>
            </a:r>
            <a:r>
              <a:rPr lang="en-US" sz="1200">
                <a:latin typeface="Cambria" panose="02040503050406030204" pitchFamily="18" charset="0"/>
                <a:ea typeface="Cambria" panose="02040503050406030204" pitchFamily="18" charset="0"/>
              </a:rPr>
              <a:t> </a:t>
            </a:r>
            <a:r>
              <a:rPr lang="en-US" sz="1200" err="1">
                <a:latin typeface="Cambria" panose="02040503050406030204" pitchFamily="18" charset="0"/>
                <a:ea typeface="Cambria" panose="02040503050406030204" pitchFamily="18" charset="0"/>
              </a:rPr>
              <a:t>n</a:t>
            </a:r>
            <a:r>
              <a:rPr lang="en-US" sz="1200" b="0" i="0" u="none" strike="noStrike" err="1">
                <a:effectLst/>
                <a:latin typeface="Cambria" panose="02040503050406030204" pitchFamily="18" charset="0"/>
                <a:ea typeface="Cambria" panose="02040503050406030204" pitchFamily="18" charset="0"/>
              </a:rPr>
              <a:t>hiều</a:t>
            </a:r>
            <a:r>
              <a:rPr lang="en-US" sz="1200" b="0" i="0" u="none" strike="noStrike">
                <a:effectLst/>
                <a:latin typeface="Cambria" panose="02040503050406030204" pitchFamily="18" charset="0"/>
                <a:ea typeface="Cambria" panose="02040503050406030204" pitchFamily="18" charset="0"/>
              </a:rPr>
              <a:t> </a:t>
            </a:r>
            <a:r>
              <a:rPr lang="en-US" sz="1200" b="0" i="0" u="none" strike="noStrike" err="1">
                <a:effectLst/>
                <a:latin typeface="Cambria" panose="02040503050406030204" pitchFamily="18" charset="0"/>
                <a:ea typeface="Cambria" panose="02040503050406030204" pitchFamily="18" charset="0"/>
              </a:rPr>
              <a:t>đa</a:t>
            </a:r>
            <a:r>
              <a:rPr lang="en-US" sz="1200" b="0" i="0" u="none" strike="noStrike">
                <a:effectLst/>
                <a:latin typeface="Cambria" panose="02040503050406030204" pitchFamily="18" charset="0"/>
                <a:ea typeface="Cambria" panose="02040503050406030204" pitchFamily="18" charset="0"/>
              </a:rPr>
              <a:t> </a:t>
            </a:r>
            <a:r>
              <a:rPr lang="en-US" sz="1200" b="0" i="0" u="none" strike="noStrike" err="1">
                <a:effectLst/>
                <a:latin typeface="Cambria" panose="02040503050406030204" pitchFamily="18" charset="0"/>
                <a:ea typeface="Cambria" panose="02040503050406030204" pitchFamily="18" charset="0"/>
              </a:rPr>
              <a:t>giác</a:t>
            </a:r>
            <a:r>
              <a:rPr lang="en-US" sz="1200" b="0" i="0" u="none" strike="noStrike">
                <a:effectLst/>
                <a:latin typeface="Cambria" panose="02040503050406030204" pitchFamily="18" charset="0"/>
                <a:ea typeface="Cambria" panose="02040503050406030204" pitchFamily="18" charset="0"/>
              </a:rPr>
              <a:t> – high poly </a:t>
            </a:r>
            <a:r>
              <a:rPr lang="vi-VN" sz="1200" b="0" i="0" u="none" strike="noStrike">
                <a:effectLst/>
                <a:latin typeface="Cambria" panose="02040503050406030204" pitchFamily="18" charset="0"/>
                <a:ea typeface="Cambria" panose="02040503050406030204" pitchFamily="18" charset="0"/>
              </a:rPr>
              <a:t>hoặc ít đa giác hơn</a:t>
            </a:r>
            <a:r>
              <a:rPr lang="en-US" sz="1200" b="0" i="0" u="none" strike="noStrike">
                <a:effectLst/>
                <a:latin typeface="Cambria" panose="02040503050406030204" pitchFamily="18" charset="0"/>
                <a:ea typeface="Cambria" panose="02040503050406030204" pitchFamily="18" charset="0"/>
              </a:rPr>
              <a:t> – low poly</a:t>
            </a:r>
            <a:r>
              <a:rPr lang="vi-VN" sz="1200" b="0" i="0" u="none" strike="noStrike">
                <a:effectLst/>
                <a:latin typeface="Cambria" panose="02040503050406030204" pitchFamily="18" charset="0"/>
                <a:ea typeface="Cambria" panose="02040503050406030204" pitchFamily="18" charset="0"/>
              </a:rPr>
              <a:t>. </a:t>
            </a:r>
            <a:endParaRPr lang="en-US" sz="1200" b="0" i="0" u="none" strike="noStrike">
              <a:effectLst/>
              <a:latin typeface="Cambria" panose="02040503050406030204" pitchFamily="18" charset="0"/>
              <a:ea typeface="Cambria" panose="02040503050406030204" pitchFamily="18" charset="0"/>
            </a:endParaRPr>
          </a:p>
          <a:p>
            <a:pPr marL="285750" lvl="8" indent="-285750" algn="just">
              <a:lnSpc>
                <a:spcPct val="114999"/>
              </a:lnSpc>
              <a:buFont typeface="Courier New" panose="02070309020205020404" pitchFamily="49" charset="0"/>
              <a:buChar char="o"/>
            </a:pPr>
            <a:r>
              <a:rPr lang="en-US" sz="1200" b="1" i="0" u="none" strike="noStrike">
                <a:effectLst/>
                <a:latin typeface="Cambria" panose="02040503050406030204" pitchFamily="18" charset="0"/>
                <a:ea typeface="Cambria" panose="02040503050406030204" pitchFamily="18" charset="0"/>
              </a:rPr>
              <a:t>High </a:t>
            </a:r>
            <a:r>
              <a:rPr lang="vi-VN" sz="1200" b="1" i="0" u="none" strike="noStrike">
                <a:effectLst/>
                <a:latin typeface="Cambria" panose="02040503050406030204" pitchFamily="18" charset="0"/>
                <a:ea typeface="Cambria" panose="02040503050406030204" pitchFamily="18" charset="0"/>
              </a:rPr>
              <a:t>poly</a:t>
            </a:r>
            <a:r>
              <a:rPr lang="vi-VN" sz="1200" b="0" i="0" u="none" strike="noStrike">
                <a:effectLst/>
                <a:latin typeface="Cambria" panose="02040503050406030204" pitchFamily="18" charset="0"/>
                <a:ea typeface="Cambria" panose="02040503050406030204" pitchFamily="18" charset="0"/>
              </a:rPr>
              <a:t> có độ chi tiết cao hơn và đòi hỏi nhiều công sức để tạo ra</a:t>
            </a:r>
            <a:r>
              <a:rPr lang="en-US" sz="1200" b="0" i="0" u="none" strike="noStrike">
                <a:effectLst/>
                <a:latin typeface="Cambria" panose="02040503050406030204" pitchFamily="18" charset="0"/>
                <a:ea typeface="Cambria" panose="02040503050406030204" pitchFamily="18" charset="0"/>
              </a:rPr>
              <a:t>, </a:t>
            </a:r>
            <a:r>
              <a:rPr lang="vi-VN" sz="1200" b="0" i="0" u="none" strike="noStrike">
                <a:effectLst/>
                <a:latin typeface="Cambria" panose="02040503050406030204" pitchFamily="18" charset="0"/>
                <a:ea typeface="Cambria" panose="02040503050406030204" pitchFamily="18" charset="0"/>
              </a:rPr>
              <a:t>được sử dụng trong các ứng dụng mà độ chính xác và chi tiết của mô hình là rất quan trọng. </a:t>
            </a:r>
            <a:endParaRPr lang="en-US" sz="1200" b="0" i="0" u="none" strike="noStrike">
              <a:effectLst/>
              <a:latin typeface="Cambria" panose="02040503050406030204" pitchFamily="18" charset="0"/>
              <a:ea typeface="Cambria" panose="02040503050406030204" pitchFamily="18" charset="0"/>
            </a:endParaRPr>
          </a:p>
          <a:p>
            <a:pPr marL="285750" indent="-285750" algn="just">
              <a:lnSpc>
                <a:spcPct val="114999"/>
              </a:lnSpc>
              <a:buFont typeface="Courier New" panose="02070309020205020404" pitchFamily="49" charset="0"/>
              <a:buChar char="o"/>
            </a:pPr>
            <a:r>
              <a:rPr lang="en-US" sz="1200" b="1">
                <a:latin typeface="Cambria" panose="02040503050406030204" pitchFamily="18" charset="0"/>
                <a:ea typeface="Cambria" panose="02040503050406030204" pitchFamily="18" charset="0"/>
              </a:rPr>
              <a:t>L</a:t>
            </a:r>
            <a:r>
              <a:rPr lang="vi-VN" sz="1200" b="1" i="0" u="none" strike="noStrike">
                <a:effectLst/>
                <a:latin typeface="Cambria" panose="02040503050406030204" pitchFamily="18" charset="0"/>
                <a:ea typeface="Cambria" panose="02040503050406030204" pitchFamily="18" charset="0"/>
              </a:rPr>
              <a:t>ow poly</a:t>
            </a:r>
            <a:r>
              <a:rPr lang="vi-VN" sz="1200" b="0" i="0" u="none" strike="noStrike">
                <a:effectLst/>
                <a:latin typeface="Cambria" panose="02040503050406030204" pitchFamily="18" charset="0"/>
                <a:ea typeface="Cambria" panose="02040503050406030204" pitchFamily="18" charset="0"/>
              </a:rPr>
              <a:t> có ít chi tiết hơn nhưng dễ tạo hơn</a:t>
            </a:r>
            <a:r>
              <a:rPr lang="en-US" sz="1200" b="0" i="0" u="none" strike="noStrike">
                <a:effectLst/>
                <a:latin typeface="Cambria" panose="02040503050406030204" pitchFamily="18" charset="0"/>
                <a:ea typeface="Cambria" panose="02040503050406030204" pitchFamily="18" charset="0"/>
              </a:rPr>
              <a:t>, </a:t>
            </a:r>
            <a:r>
              <a:rPr lang="vi-VN" sz="1200" b="0" i="0" u="none" strike="noStrike">
                <a:effectLst/>
                <a:latin typeface="Cambria" panose="02040503050406030204" pitchFamily="18" charset="0"/>
                <a:ea typeface="Cambria" panose="02040503050406030204" pitchFamily="18" charset="0"/>
              </a:rPr>
              <a:t>thường được dùng trong các ứng dụng mà </a:t>
            </a:r>
            <a:r>
              <a:rPr lang="vi-VN" sz="1200" b="1" i="0" u="none" strike="noStrike">
                <a:effectLst/>
                <a:latin typeface="Cambria" panose="02040503050406030204" pitchFamily="18" charset="0"/>
                <a:ea typeface="Cambria" panose="02040503050406030204" pitchFamily="18" charset="0"/>
              </a:rPr>
              <a:t>tốc độ hiển thị (rendering) 3D nhanh</a:t>
            </a:r>
            <a:r>
              <a:rPr lang="vi-VN" sz="1200" b="0" i="0" u="none" strike="noStrike">
                <a:effectLst/>
                <a:latin typeface="Cambria" panose="02040503050406030204" pitchFamily="18" charset="0"/>
                <a:ea typeface="Cambria" panose="02040503050406030204" pitchFamily="18" charset="0"/>
              </a:rPr>
              <a:t> là yếu tố hàng đầu — ví dụ như </a:t>
            </a:r>
            <a:r>
              <a:rPr lang="vi-VN" sz="1200" b="1" i="0" u="none" strike="noStrike">
                <a:effectLst/>
                <a:latin typeface="Cambria" panose="02040503050406030204" pitchFamily="18" charset="0"/>
                <a:ea typeface="Cambria" panose="02040503050406030204" pitchFamily="18" charset="0"/>
              </a:rPr>
              <a:t>trong trò chơi điện tử (gaming)</a:t>
            </a:r>
            <a:endParaRPr lang="en-US" sz="1200">
              <a:latin typeface="Cambria" panose="02040503050406030204" pitchFamily="18" charset="0"/>
              <a:ea typeface="Cambria" panose="02040503050406030204" pitchFamily="18" charset="0"/>
            </a:endParaRPr>
          </a:p>
        </p:txBody>
      </p:sp>
      <p:pic>
        <p:nvPicPr>
          <p:cNvPr id="5" name="Picture 4" descr="A car with a white background&#10;&#10;AI-generated content may be incorrect.">
            <a:extLst>
              <a:ext uri="{FF2B5EF4-FFF2-40B4-BE49-F238E27FC236}">
                <a16:creationId xmlns:a16="http://schemas.microsoft.com/office/drawing/2014/main" id="{98D30B50-729C-81B3-6B4B-DEA2319FED9C}"/>
              </a:ext>
            </a:extLst>
          </p:cNvPr>
          <p:cNvPicPr>
            <a:picLocks noChangeAspect="1"/>
          </p:cNvPicPr>
          <p:nvPr/>
        </p:nvPicPr>
        <p:blipFill>
          <a:blip r:embed="rId3"/>
          <a:stretch>
            <a:fillRect/>
          </a:stretch>
        </p:blipFill>
        <p:spPr>
          <a:xfrm>
            <a:off x="5206856" y="731375"/>
            <a:ext cx="2795448" cy="1747155"/>
          </a:xfrm>
          <a:prstGeom prst="rect">
            <a:avLst/>
          </a:prstGeom>
        </p:spPr>
      </p:pic>
      <p:pic>
        <p:nvPicPr>
          <p:cNvPr id="7" name="Picture 6" descr="A cartoon car with a roof&#10;&#10;AI-generated content may be incorrect.">
            <a:extLst>
              <a:ext uri="{FF2B5EF4-FFF2-40B4-BE49-F238E27FC236}">
                <a16:creationId xmlns:a16="http://schemas.microsoft.com/office/drawing/2014/main" id="{0420F933-C260-BA16-8DFE-C68B55DC8B36}"/>
              </a:ext>
            </a:extLst>
          </p:cNvPr>
          <p:cNvPicPr>
            <a:picLocks noChangeAspect="1"/>
          </p:cNvPicPr>
          <p:nvPr/>
        </p:nvPicPr>
        <p:blipFill>
          <a:blip r:embed="rId4"/>
          <a:stretch>
            <a:fillRect/>
          </a:stretch>
        </p:blipFill>
        <p:spPr>
          <a:xfrm>
            <a:off x="5216726" y="2745007"/>
            <a:ext cx="2795448" cy="1836360"/>
          </a:xfrm>
          <a:prstGeom prst="rect">
            <a:avLst/>
          </a:prstGeom>
        </p:spPr>
      </p:pic>
    </p:spTree>
    <p:extLst>
      <p:ext uri="{BB962C8B-B14F-4D97-AF65-F5344CB8AC3E}">
        <p14:creationId xmlns:p14="http://schemas.microsoft.com/office/powerpoint/2010/main" val="3351543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6">
          <a:extLst>
            <a:ext uri="{FF2B5EF4-FFF2-40B4-BE49-F238E27FC236}">
              <a16:creationId xmlns:a16="http://schemas.microsoft.com/office/drawing/2014/main" id="{F89DBFDC-BF6F-9488-C544-ACE20A991663}"/>
            </a:ext>
          </a:extLst>
        </p:cNvPr>
        <p:cNvGrpSpPr/>
        <p:nvPr/>
      </p:nvGrpSpPr>
      <p:grpSpPr>
        <a:xfrm>
          <a:off x="0" y="0"/>
          <a:ext cx="0" cy="0"/>
          <a:chOff x="0" y="0"/>
          <a:chExt cx="0" cy="0"/>
        </a:xfrm>
      </p:grpSpPr>
      <p:sp>
        <p:nvSpPr>
          <p:cNvPr id="609" name="Google Shape;609;p53">
            <a:extLst>
              <a:ext uri="{FF2B5EF4-FFF2-40B4-BE49-F238E27FC236}">
                <a16:creationId xmlns:a16="http://schemas.microsoft.com/office/drawing/2014/main" id="{9A0DB075-767D-F94D-FD2E-232EF9CD8D35}"/>
              </a:ext>
            </a:extLst>
          </p:cNvPr>
          <p:cNvSpPr txBox="1">
            <a:spLocks noGrp="1"/>
          </p:cNvSpPr>
          <p:nvPr>
            <p:ph type="title"/>
          </p:nvPr>
        </p:nvSpPr>
        <p:spPr>
          <a:xfrm>
            <a:off x="530347" y="384065"/>
            <a:ext cx="7704000" cy="572700"/>
          </a:xfrm>
          <a:prstGeom prst="rect">
            <a:avLst/>
          </a:prstGeom>
        </p:spPr>
        <p:txBody>
          <a:bodyPr spcFirstLastPara="1" wrap="square" lIns="91425" tIns="91425" rIns="91425" bIns="91425" anchor="t" anchorCtr="0">
            <a:noAutofit/>
          </a:bodyPr>
          <a:lstStyle/>
          <a:p>
            <a:r>
              <a:rPr lang="en-US">
                <a:latin typeface="Kodchasan" panose="00000500000000000000" pitchFamily="2" charset="-34"/>
                <a:ea typeface="Cambria" panose="02040503050406030204" pitchFamily="18" charset="0"/>
                <a:cs typeface="Kodchasan" panose="00000500000000000000" pitchFamily="2" charset="-34"/>
              </a:rPr>
              <a:t>C</a:t>
            </a:r>
            <a:r>
              <a:rPr lang="en">
                <a:latin typeface="Kodchasan" panose="00000500000000000000" pitchFamily="2" charset="-34"/>
                <a:ea typeface="Cambria" panose="02040503050406030204" pitchFamily="18" charset="0"/>
                <a:cs typeface="Kodchasan" panose="00000500000000000000" pitchFamily="2" charset="-34"/>
              </a:rPr>
              <a:t>ác mô hình mesh</a:t>
            </a:r>
            <a:endParaRPr lang="vi-VN">
              <a:latin typeface="Kodchasan" panose="00000500000000000000" pitchFamily="2" charset="-34"/>
              <a:ea typeface="Cambria" panose="02040503050406030204" pitchFamily="18" charset="0"/>
              <a:cs typeface="Kodchasan" panose="00000500000000000000" pitchFamily="2" charset="-34"/>
            </a:endParaRPr>
          </a:p>
        </p:txBody>
      </p:sp>
      <p:sp>
        <p:nvSpPr>
          <p:cNvPr id="610" name="Google Shape;610;p53">
            <a:extLst>
              <a:ext uri="{FF2B5EF4-FFF2-40B4-BE49-F238E27FC236}">
                <a16:creationId xmlns:a16="http://schemas.microsoft.com/office/drawing/2014/main" id="{1F346FD9-46BD-0D1D-93A1-3A6E1B0E8C7F}"/>
              </a:ext>
            </a:extLst>
          </p:cNvPr>
          <p:cNvSpPr txBox="1"/>
          <p:nvPr/>
        </p:nvSpPr>
        <p:spPr>
          <a:xfrm flipH="1">
            <a:off x="700366" y="1437280"/>
            <a:ext cx="2903744" cy="1466363"/>
          </a:xfrm>
          <a:prstGeom prst="rect">
            <a:avLst/>
          </a:prstGeom>
          <a:noFill/>
          <a:ln>
            <a:noFill/>
          </a:ln>
        </p:spPr>
        <p:txBody>
          <a:bodyPr spcFirstLastPara="1" wrap="square" lIns="91425" tIns="91425" rIns="91425" bIns="91425" anchor="t" anchorCtr="0">
            <a:noAutofit/>
          </a:bodyPr>
          <a:lstStyle/>
          <a:p>
            <a:pPr algn="just" rtl="0">
              <a:spcBef>
                <a:spcPts val="1200"/>
              </a:spcBef>
              <a:buNone/>
            </a:pPr>
            <a:r>
              <a:rPr lang="vi-VN" b="1" i="0" u="none" strike="noStrike">
                <a:effectLst/>
                <a:latin typeface="Cambria" panose="02040503050406030204" pitchFamily="18" charset="0"/>
                <a:ea typeface="Cambria" panose="02040503050406030204" pitchFamily="18" charset="0"/>
              </a:rPr>
              <a:t>Tam giác</a:t>
            </a:r>
            <a:r>
              <a:rPr lang="vi-VN" b="0" i="0" u="none" strike="noStrike">
                <a:effectLst/>
                <a:latin typeface="Cambria" panose="02040503050406030204" pitchFamily="18" charset="0"/>
                <a:ea typeface="Cambria" panose="02040503050406030204" pitchFamily="18" charset="0"/>
              </a:rPr>
              <a:t> là loại đa giác được sử dụng nhiều nhất trong các mô hình lưới (gọi là </a:t>
            </a:r>
            <a:r>
              <a:rPr lang="vi-VN" b="1" i="0" u="none" strike="noStrike">
                <a:effectLst/>
                <a:latin typeface="Cambria" panose="02040503050406030204" pitchFamily="18" charset="0"/>
                <a:ea typeface="Cambria" panose="02040503050406030204" pitchFamily="18" charset="0"/>
              </a:rPr>
              <a:t>lưới tam giác</a:t>
            </a:r>
            <a:r>
              <a:rPr lang="vi-VN" b="0" i="0" u="none" strike="noStrike">
                <a:effectLst/>
                <a:latin typeface="Cambria" panose="02040503050406030204" pitchFamily="18" charset="0"/>
                <a:ea typeface="Cambria" panose="02040503050406030204" pitchFamily="18" charset="0"/>
              </a:rPr>
              <a:t>) vì có thể mô phỏng nhiều loại đối tượng một cách dễ dàng và chính</a:t>
            </a:r>
            <a:r>
              <a:rPr lang="en-US" b="0" i="0" u="none" strike="noStrike">
                <a:effectLst/>
                <a:latin typeface="Cambria" panose="02040503050406030204" pitchFamily="18" charset="0"/>
                <a:ea typeface="Cambria" panose="02040503050406030204" pitchFamily="18" charset="0"/>
              </a:rPr>
              <a:t> </a:t>
            </a:r>
            <a:r>
              <a:rPr lang="vi-VN" b="0" i="0" u="none" strike="noStrike">
                <a:effectLst/>
                <a:latin typeface="Cambria" panose="02040503050406030204" pitchFamily="18" charset="0"/>
                <a:ea typeface="Cambria" panose="02040503050406030204" pitchFamily="18" charset="0"/>
              </a:rPr>
              <a:t>xác</a:t>
            </a:r>
            <a:br>
              <a:rPr lang="vi-VN">
                <a:latin typeface="Cambria" panose="02040503050406030204" pitchFamily="18" charset="0"/>
                <a:ea typeface="Cambria" panose="02040503050406030204" pitchFamily="18" charset="0"/>
              </a:rPr>
            </a:br>
            <a:endParaRPr lang="en-US">
              <a:latin typeface="Cambria" panose="02040503050406030204" pitchFamily="18" charset="0"/>
              <a:ea typeface="Cambria" panose="02040503050406030204" pitchFamily="18" charset="0"/>
            </a:endParaRPr>
          </a:p>
        </p:txBody>
      </p:sp>
      <p:pic>
        <p:nvPicPr>
          <p:cNvPr id="3" name="Picture 2" descr="A low poly dolphin with low polygons&#10;&#10;AI-generated content may be incorrect.">
            <a:extLst>
              <a:ext uri="{FF2B5EF4-FFF2-40B4-BE49-F238E27FC236}">
                <a16:creationId xmlns:a16="http://schemas.microsoft.com/office/drawing/2014/main" id="{28C3E6B3-5729-BD4A-64A0-C18E6F51205D}"/>
              </a:ext>
            </a:extLst>
          </p:cNvPr>
          <p:cNvPicPr>
            <a:picLocks noChangeAspect="1"/>
          </p:cNvPicPr>
          <p:nvPr/>
        </p:nvPicPr>
        <p:blipFill>
          <a:blip r:embed="rId3"/>
          <a:stretch>
            <a:fillRect/>
          </a:stretch>
        </p:blipFill>
        <p:spPr>
          <a:xfrm>
            <a:off x="4677985" y="956765"/>
            <a:ext cx="3019424" cy="1862137"/>
          </a:xfrm>
          <a:prstGeom prst="rect">
            <a:avLst/>
          </a:prstGeom>
        </p:spPr>
      </p:pic>
      <p:pic>
        <p:nvPicPr>
          <p:cNvPr id="6" name="Picture 5" descr="A diagram of a triangle and a triangle&#10;&#10;AI-generated content may be incorrect.">
            <a:extLst>
              <a:ext uri="{FF2B5EF4-FFF2-40B4-BE49-F238E27FC236}">
                <a16:creationId xmlns:a16="http://schemas.microsoft.com/office/drawing/2014/main" id="{A1C3D4C5-B1C8-714C-D44B-191780982227}"/>
              </a:ext>
            </a:extLst>
          </p:cNvPr>
          <p:cNvPicPr>
            <a:picLocks noChangeAspect="1"/>
          </p:cNvPicPr>
          <p:nvPr/>
        </p:nvPicPr>
        <p:blipFill>
          <a:blip r:embed="rId4"/>
          <a:stretch>
            <a:fillRect/>
          </a:stretch>
        </p:blipFill>
        <p:spPr>
          <a:xfrm>
            <a:off x="4141048" y="2818902"/>
            <a:ext cx="4093299" cy="1471030"/>
          </a:xfrm>
          <a:prstGeom prst="rect">
            <a:avLst/>
          </a:prstGeom>
        </p:spPr>
      </p:pic>
      <p:pic>
        <p:nvPicPr>
          <p:cNvPr id="8" name="Picture 7" descr="A cat swimming in the water&#10;&#10;AI-generated content may be incorrect.">
            <a:extLst>
              <a:ext uri="{FF2B5EF4-FFF2-40B4-BE49-F238E27FC236}">
                <a16:creationId xmlns:a16="http://schemas.microsoft.com/office/drawing/2014/main" id="{22609326-AF3C-5BAE-D6A1-6667B940350F}"/>
              </a:ext>
            </a:extLst>
          </p:cNvPr>
          <p:cNvPicPr>
            <a:picLocks noChangeAspect="1"/>
          </p:cNvPicPr>
          <p:nvPr/>
        </p:nvPicPr>
        <p:blipFill>
          <a:blip r:embed="rId5"/>
          <a:stretch>
            <a:fillRect/>
          </a:stretch>
        </p:blipFill>
        <p:spPr>
          <a:xfrm>
            <a:off x="4960529" y="988781"/>
            <a:ext cx="2554000" cy="3829723"/>
          </a:xfrm>
          <a:prstGeom prst="rect">
            <a:avLst/>
          </a:prstGeom>
        </p:spPr>
      </p:pic>
    </p:spTree>
    <p:extLst>
      <p:ext uri="{BB962C8B-B14F-4D97-AF65-F5344CB8AC3E}">
        <p14:creationId xmlns:p14="http://schemas.microsoft.com/office/powerpoint/2010/main" val="231499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4"/>
          <p:cNvSpPr txBox="1">
            <a:spLocks noGrp="1"/>
          </p:cNvSpPr>
          <p:nvPr>
            <p:ph type="title"/>
          </p:nvPr>
        </p:nvSpPr>
        <p:spPr>
          <a:xfrm>
            <a:off x="1589106" y="1307100"/>
            <a:ext cx="5833019" cy="26250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Kodchasan" panose="00000500000000000000" pitchFamily="2" charset="-34"/>
                <a:cs typeface="Kodchasan" panose="00000500000000000000" pitchFamily="2" charset="-34"/>
              </a:rPr>
              <a:t>Cảm ơn thầy và các bạn đã lắng nghe </a:t>
            </a:r>
            <a:endParaRPr dirty="0">
              <a:latin typeface="Kodchasan" panose="00000500000000000000" pitchFamily="2" charset="-34"/>
              <a:cs typeface="Kodchasan" panose="00000500000000000000" pitchFamily="2" charset="-34"/>
            </a:endParaRPr>
          </a:p>
        </p:txBody>
      </p:sp>
      <p:grpSp>
        <p:nvGrpSpPr>
          <p:cNvPr id="451" name="Google Shape;451;p44"/>
          <p:cNvGrpSpPr/>
          <p:nvPr/>
        </p:nvGrpSpPr>
        <p:grpSpPr>
          <a:xfrm>
            <a:off x="7094269" y="2711482"/>
            <a:ext cx="1948476" cy="2303900"/>
            <a:chOff x="6879801" y="2566001"/>
            <a:chExt cx="1948476" cy="2303900"/>
          </a:xfrm>
        </p:grpSpPr>
        <p:pic>
          <p:nvPicPr>
            <p:cNvPr id="452" name="Google Shape;452;p44"/>
            <p:cNvPicPr preferRelativeResize="0"/>
            <p:nvPr/>
          </p:nvPicPr>
          <p:blipFill>
            <a:blip r:embed="rId3">
              <a:alphaModFix/>
            </a:blip>
            <a:stretch>
              <a:fillRect/>
            </a:stretch>
          </p:blipFill>
          <p:spPr>
            <a:xfrm>
              <a:off x="6879801" y="3519152"/>
              <a:ext cx="1400224" cy="1350749"/>
            </a:xfrm>
            <a:prstGeom prst="rect">
              <a:avLst/>
            </a:prstGeom>
            <a:noFill/>
            <a:ln>
              <a:noFill/>
            </a:ln>
          </p:spPr>
        </p:pic>
        <p:pic>
          <p:nvPicPr>
            <p:cNvPr id="453" name="Google Shape;453;p44"/>
            <p:cNvPicPr preferRelativeResize="0"/>
            <p:nvPr/>
          </p:nvPicPr>
          <p:blipFill>
            <a:blip r:embed="rId4">
              <a:alphaModFix/>
            </a:blip>
            <a:stretch>
              <a:fillRect/>
            </a:stretch>
          </p:blipFill>
          <p:spPr>
            <a:xfrm>
              <a:off x="7562926" y="2566001"/>
              <a:ext cx="1265351" cy="1220624"/>
            </a:xfrm>
            <a:prstGeom prst="rect">
              <a:avLst/>
            </a:prstGeom>
            <a:noFill/>
            <a:ln>
              <a:noFill/>
            </a:ln>
          </p:spPr>
        </p:pic>
      </p:grpSp>
      <p:grpSp>
        <p:nvGrpSpPr>
          <p:cNvPr id="454" name="Google Shape;454;p44"/>
          <p:cNvGrpSpPr/>
          <p:nvPr/>
        </p:nvGrpSpPr>
        <p:grpSpPr>
          <a:xfrm>
            <a:off x="96933" y="-400604"/>
            <a:ext cx="2594229" cy="2456076"/>
            <a:chOff x="232399" y="-109351"/>
            <a:chExt cx="2594229" cy="2456076"/>
          </a:xfrm>
        </p:grpSpPr>
        <p:pic>
          <p:nvPicPr>
            <p:cNvPr id="455" name="Google Shape;455;p44"/>
            <p:cNvPicPr preferRelativeResize="0"/>
            <p:nvPr/>
          </p:nvPicPr>
          <p:blipFill>
            <a:blip r:embed="rId5">
              <a:alphaModFix/>
            </a:blip>
            <a:stretch>
              <a:fillRect/>
            </a:stretch>
          </p:blipFill>
          <p:spPr>
            <a:xfrm>
              <a:off x="232399" y="1126082"/>
              <a:ext cx="1265351" cy="1220642"/>
            </a:xfrm>
            <a:prstGeom prst="rect">
              <a:avLst/>
            </a:prstGeom>
            <a:noFill/>
            <a:ln>
              <a:noFill/>
            </a:ln>
          </p:spPr>
        </p:pic>
        <p:pic>
          <p:nvPicPr>
            <p:cNvPr id="456" name="Google Shape;456;p44"/>
            <p:cNvPicPr preferRelativeResize="0"/>
            <p:nvPr/>
          </p:nvPicPr>
          <p:blipFill>
            <a:blip r:embed="rId6">
              <a:alphaModFix/>
            </a:blip>
            <a:stretch>
              <a:fillRect/>
            </a:stretch>
          </p:blipFill>
          <p:spPr>
            <a:xfrm rot="1668365">
              <a:off x="938976" y="247597"/>
              <a:ext cx="1766851" cy="955277"/>
            </a:xfrm>
            <a:prstGeom prst="rect">
              <a:avLst/>
            </a:prstGeom>
            <a:noFill/>
            <a:ln>
              <a:noFill/>
            </a:ln>
          </p:spPr>
        </p:pic>
      </p:grpSp>
      <p:sp>
        <p:nvSpPr>
          <p:cNvPr id="457" name="Google Shape;457;p44"/>
          <p:cNvSpPr/>
          <p:nvPr/>
        </p:nvSpPr>
        <p:spPr>
          <a:xfrm rot="1852124">
            <a:off x="8158974" y="2320387"/>
            <a:ext cx="543599" cy="502727"/>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1768550" y="1409275"/>
            <a:ext cx="107700" cy="10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459" name="Google Shape;459;p44"/>
          <p:cNvSpPr/>
          <p:nvPr/>
        </p:nvSpPr>
        <p:spPr>
          <a:xfrm>
            <a:off x="6436925" y="4675681"/>
            <a:ext cx="275100" cy="275100"/>
          </a:xfrm>
          <a:prstGeom prst="flowChartMagneticDrum">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460" name="Google Shape;460;p44"/>
          <p:cNvSpPr/>
          <p:nvPr/>
        </p:nvSpPr>
        <p:spPr>
          <a:xfrm>
            <a:off x="8541900" y="4340050"/>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461" name="Google Shape;461;p44"/>
          <p:cNvSpPr/>
          <p:nvPr/>
        </p:nvSpPr>
        <p:spPr>
          <a:xfrm>
            <a:off x="806750" y="2212229"/>
            <a:ext cx="718200" cy="3009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462" name="Google Shape;462;p44"/>
          <p:cNvSpPr/>
          <p:nvPr/>
        </p:nvSpPr>
        <p:spPr>
          <a:xfrm>
            <a:off x="350725" y="450538"/>
            <a:ext cx="177900" cy="177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2" name="TextBox 1">
            <a:extLst>
              <a:ext uri="{FF2B5EF4-FFF2-40B4-BE49-F238E27FC236}">
                <a16:creationId xmlns:a16="http://schemas.microsoft.com/office/drawing/2014/main" id="{CA50B96F-E7C3-6E0F-A671-253DC015DCCA}"/>
              </a:ext>
            </a:extLst>
          </p:cNvPr>
          <p:cNvSpPr txBox="1"/>
          <p:nvPr/>
        </p:nvSpPr>
        <p:spPr>
          <a:xfrm>
            <a:off x="6319024" y="382216"/>
            <a:ext cx="748923" cy="584775"/>
          </a:xfrm>
          <a:prstGeom prst="rect">
            <a:avLst/>
          </a:prstGeom>
          <a:noFill/>
        </p:spPr>
        <p:txBody>
          <a:bodyPr wrap="none" rtlCol="0">
            <a:spAutoFit/>
          </a:bodyPr>
          <a:lstStyle/>
          <a:p>
            <a:r>
              <a:rPr lang="en-US" sz="32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1509174" y="1413048"/>
            <a:ext cx="4161917" cy="123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i="1">
                <a:latin typeface="Kodchasan" panose="00000500000000000000" pitchFamily="2" charset="-34"/>
                <a:cs typeface="Kodchasan" panose="00000500000000000000" pitchFamily="2" charset="-34"/>
              </a:rPr>
              <a:t>Biểu diễn các đối tượng hình học</a:t>
            </a:r>
            <a:endParaRPr sz="3200" b="1" i="1">
              <a:latin typeface="Kodchasan" panose="00000500000000000000" pitchFamily="2" charset="-34"/>
              <a:cs typeface="Kodchasan" panose="00000500000000000000" pitchFamily="2" charset="-34"/>
            </a:endParaRPr>
          </a:p>
        </p:txBody>
      </p:sp>
      <p:sp>
        <p:nvSpPr>
          <p:cNvPr id="337" name="Google Shape;337;p37"/>
          <p:cNvSpPr txBox="1">
            <a:spLocks noGrp="1"/>
          </p:cNvSpPr>
          <p:nvPr>
            <p:ph type="title" idx="2"/>
          </p:nvPr>
        </p:nvSpPr>
        <p:spPr>
          <a:xfrm>
            <a:off x="79374" y="1503387"/>
            <a:ext cx="1429800" cy="123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38" name="Google Shape;338;p37"/>
          <p:cNvSpPr txBox="1">
            <a:spLocks noGrp="1"/>
          </p:cNvSpPr>
          <p:nvPr>
            <p:ph type="subTitle" idx="1"/>
          </p:nvPr>
        </p:nvSpPr>
        <p:spPr>
          <a:xfrm>
            <a:off x="901843" y="2644848"/>
            <a:ext cx="40884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latin typeface="Consolas" panose="020B0609020204030204" pitchFamily="49" charset="0"/>
            </a:endParaRPr>
          </a:p>
        </p:txBody>
      </p:sp>
      <p:sp>
        <p:nvSpPr>
          <p:cNvPr id="339" name="Google Shape;339;p37"/>
          <p:cNvSpPr/>
          <p:nvPr/>
        </p:nvSpPr>
        <p:spPr>
          <a:xfrm>
            <a:off x="6507193" y="1413602"/>
            <a:ext cx="596849" cy="551973"/>
          </a:xfrm>
          <a:custGeom>
            <a:avLst/>
            <a:gdLst/>
            <a:ahLst/>
            <a:cxnLst/>
            <a:rect l="l" t="t" r="r" b="b"/>
            <a:pathLst>
              <a:path w="1995" h="1845" extrusionOk="0">
                <a:moveTo>
                  <a:pt x="747" y="1844"/>
                </a:moveTo>
                <a:lnTo>
                  <a:pt x="745" y="1844"/>
                </a:lnTo>
                <a:cubicBezTo>
                  <a:pt x="737" y="1843"/>
                  <a:pt x="730" y="1841"/>
                  <a:pt x="725" y="1836"/>
                </a:cubicBezTo>
                <a:cubicBezTo>
                  <a:pt x="723" y="1835"/>
                  <a:pt x="721" y="1833"/>
                  <a:pt x="720" y="1832"/>
                </a:cubicBezTo>
                <a:cubicBezTo>
                  <a:pt x="719" y="1831"/>
                  <a:pt x="718" y="1830"/>
                  <a:pt x="717" y="1828"/>
                </a:cubicBezTo>
                <a:lnTo>
                  <a:pt x="7" y="725"/>
                </a:lnTo>
                <a:cubicBezTo>
                  <a:pt x="2" y="717"/>
                  <a:pt x="0" y="707"/>
                  <a:pt x="3" y="697"/>
                </a:cubicBezTo>
                <a:cubicBezTo>
                  <a:pt x="5" y="688"/>
                  <a:pt x="12" y="680"/>
                  <a:pt x="21" y="675"/>
                </a:cubicBezTo>
                <a:lnTo>
                  <a:pt x="1349" y="4"/>
                </a:lnTo>
                <a:cubicBezTo>
                  <a:pt x="1350" y="4"/>
                  <a:pt x="1350" y="3"/>
                  <a:pt x="1351" y="3"/>
                </a:cubicBezTo>
                <a:cubicBezTo>
                  <a:pt x="1358" y="0"/>
                  <a:pt x="1365" y="0"/>
                  <a:pt x="1371" y="1"/>
                </a:cubicBezTo>
                <a:cubicBezTo>
                  <a:pt x="1374" y="1"/>
                  <a:pt x="1376" y="2"/>
                  <a:pt x="1379" y="3"/>
                </a:cubicBezTo>
                <a:cubicBezTo>
                  <a:pt x="1385" y="6"/>
                  <a:pt x="1390" y="10"/>
                  <a:pt x="1394" y="17"/>
                </a:cubicBezTo>
                <a:cubicBezTo>
                  <a:pt x="1395" y="18"/>
                  <a:pt x="1396" y="19"/>
                  <a:pt x="1396" y="21"/>
                </a:cubicBezTo>
                <a:cubicBezTo>
                  <a:pt x="1397" y="22"/>
                  <a:pt x="1398" y="23"/>
                  <a:pt x="1398" y="24"/>
                </a:cubicBezTo>
                <a:lnTo>
                  <a:pt x="1991" y="1798"/>
                </a:lnTo>
                <a:cubicBezTo>
                  <a:pt x="1994" y="1809"/>
                  <a:pt x="1992" y="1821"/>
                  <a:pt x="1986" y="1830"/>
                </a:cubicBezTo>
                <a:cubicBezTo>
                  <a:pt x="1979" y="1838"/>
                  <a:pt x="1969" y="1843"/>
                  <a:pt x="1958" y="1843"/>
                </a:cubicBezTo>
                <a:lnTo>
                  <a:pt x="747" y="1843"/>
                </a:lnTo>
                <a:cubicBezTo>
                  <a:pt x="747" y="1844"/>
                  <a:pt x="747" y="1844"/>
                  <a:pt x="747" y="1844"/>
                </a:cubicBezTo>
                <a:moveTo>
                  <a:pt x="796" y="1775"/>
                </a:moveTo>
                <a:lnTo>
                  <a:pt x="1909" y="1775"/>
                </a:lnTo>
                <a:lnTo>
                  <a:pt x="1364" y="143"/>
                </a:lnTo>
                <a:lnTo>
                  <a:pt x="796" y="1775"/>
                </a:lnTo>
                <a:moveTo>
                  <a:pt x="86" y="720"/>
                </a:moveTo>
                <a:lnTo>
                  <a:pt x="737" y="1731"/>
                </a:lnTo>
                <a:lnTo>
                  <a:pt x="1303" y="105"/>
                </a:lnTo>
                <a:lnTo>
                  <a:pt x="86" y="72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7714559" y="1235702"/>
            <a:ext cx="177900" cy="177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41" name="Google Shape;341;p37"/>
          <p:cNvSpPr/>
          <p:nvPr/>
        </p:nvSpPr>
        <p:spPr>
          <a:xfrm rot="-10347328" flipH="1">
            <a:off x="20127" y="-32471"/>
            <a:ext cx="627835" cy="603038"/>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p:cNvGrpSpPr/>
          <p:nvPr/>
        </p:nvGrpSpPr>
        <p:grpSpPr>
          <a:xfrm>
            <a:off x="5037311" y="228391"/>
            <a:ext cx="3938865" cy="4275969"/>
            <a:chOff x="4778436" y="-1898881"/>
            <a:chExt cx="3938865" cy="4275969"/>
          </a:xfrm>
        </p:grpSpPr>
        <p:pic>
          <p:nvPicPr>
            <p:cNvPr id="343" name="Google Shape;343;p37"/>
            <p:cNvPicPr preferRelativeResize="0"/>
            <p:nvPr/>
          </p:nvPicPr>
          <p:blipFill rotWithShape="1">
            <a:blip r:embed="rId3">
              <a:alphaModFix/>
            </a:blip>
            <a:srcRect/>
            <a:stretch/>
          </p:blipFill>
          <p:spPr>
            <a:xfrm>
              <a:off x="4778436" y="881013"/>
              <a:ext cx="1550801" cy="1496075"/>
            </a:xfrm>
            <a:prstGeom prst="rect">
              <a:avLst/>
            </a:prstGeom>
            <a:noFill/>
            <a:ln>
              <a:noFill/>
            </a:ln>
          </p:spPr>
        </p:pic>
        <p:pic>
          <p:nvPicPr>
            <p:cNvPr id="344" name="Google Shape;344;p37"/>
            <p:cNvPicPr preferRelativeResize="0"/>
            <p:nvPr/>
          </p:nvPicPr>
          <p:blipFill>
            <a:blip r:embed="rId4">
              <a:alphaModFix/>
            </a:blip>
            <a:stretch>
              <a:fillRect/>
            </a:stretch>
          </p:blipFill>
          <p:spPr>
            <a:xfrm rot="19699531">
              <a:off x="4980571" y="-1898881"/>
              <a:ext cx="2535496" cy="1402976"/>
            </a:xfrm>
            <a:prstGeom prst="rect">
              <a:avLst/>
            </a:prstGeom>
            <a:noFill/>
            <a:ln>
              <a:noFill/>
            </a:ln>
          </p:spPr>
        </p:pic>
        <p:pic>
          <p:nvPicPr>
            <p:cNvPr id="345" name="Google Shape;345;p37"/>
            <p:cNvPicPr preferRelativeResize="0"/>
            <p:nvPr/>
          </p:nvPicPr>
          <p:blipFill>
            <a:blip r:embed="rId5">
              <a:alphaModFix/>
            </a:blip>
            <a:stretch>
              <a:fillRect/>
            </a:stretch>
          </p:blipFill>
          <p:spPr>
            <a:xfrm rot="32">
              <a:off x="6673851" y="47110"/>
              <a:ext cx="2043450" cy="1971255"/>
            </a:xfrm>
            <a:prstGeom prst="rect">
              <a:avLst/>
            </a:prstGeom>
            <a:noFill/>
            <a:ln>
              <a:noFill/>
            </a:ln>
          </p:spPr>
        </p:pic>
      </p:grpSp>
      <p:sp>
        <p:nvSpPr>
          <p:cNvPr id="346" name="Google Shape;346;p37"/>
          <p:cNvSpPr/>
          <p:nvPr/>
        </p:nvSpPr>
        <p:spPr>
          <a:xfrm>
            <a:off x="7892459" y="1941387"/>
            <a:ext cx="177900" cy="177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9" name="Google Shape;369;p39"/>
          <p:cNvSpPr/>
          <p:nvPr/>
        </p:nvSpPr>
        <p:spPr>
          <a:xfrm rot="5400000">
            <a:off x="-149427" y="2350461"/>
            <a:ext cx="602777" cy="578974"/>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7989530" y="76594"/>
            <a:ext cx="177900" cy="177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nvGrpSpPr>
          <p:cNvPr id="371" name="Google Shape;371;p39"/>
          <p:cNvGrpSpPr/>
          <p:nvPr/>
        </p:nvGrpSpPr>
        <p:grpSpPr>
          <a:xfrm rot="623070">
            <a:off x="8273397" y="265383"/>
            <a:ext cx="517562" cy="517562"/>
            <a:chOff x="6357825" y="1432425"/>
            <a:chExt cx="462300" cy="462300"/>
          </a:xfrm>
        </p:grpSpPr>
        <p:sp>
          <p:nvSpPr>
            <p:cNvPr id="372" name="Google Shape;372;p39"/>
            <p:cNvSpPr/>
            <p:nvPr/>
          </p:nvSpPr>
          <p:spPr>
            <a:xfrm>
              <a:off x="6357825" y="1508625"/>
              <a:ext cx="386100" cy="38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73" name="Google Shape;373;p39"/>
            <p:cNvSpPr/>
            <p:nvPr/>
          </p:nvSpPr>
          <p:spPr>
            <a:xfrm>
              <a:off x="6434025" y="1432425"/>
              <a:ext cx="386100" cy="38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sp>
        <p:nvSpPr>
          <p:cNvPr id="374" name="Google Shape;374;p39"/>
          <p:cNvSpPr/>
          <p:nvPr/>
        </p:nvSpPr>
        <p:spPr>
          <a:xfrm>
            <a:off x="7830800" y="4394975"/>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5" name="Google Shape;381;p40">
            <a:extLst>
              <a:ext uri="{FF2B5EF4-FFF2-40B4-BE49-F238E27FC236}">
                <a16:creationId xmlns:a16="http://schemas.microsoft.com/office/drawing/2014/main" id="{AC3EF0A7-7A57-31E8-4793-7C29FA1FE8DB}"/>
              </a:ext>
            </a:extLst>
          </p:cNvPr>
          <p:cNvSpPr txBox="1">
            <a:spLocks noGrp="1"/>
          </p:cNvSpPr>
          <p:nvPr>
            <p:ph type="title"/>
          </p:nvPr>
        </p:nvSpPr>
        <p:spPr>
          <a:xfrm>
            <a:off x="828490" y="410500"/>
            <a:ext cx="5461109" cy="7608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Kodchasan" panose="00000500000000000000" pitchFamily="2" charset="-34"/>
                <a:cs typeface="Kodchasan" panose="00000500000000000000" pitchFamily="2" charset="-34"/>
              </a:rPr>
              <a:t>Hệ trục tọa độ 3 chiều</a:t>
            </a:r>
            <a:endParaRPr sz="3600" i="1">
              <a:latin typeface="Kodchasan" panose="00000500000000000000" pitchFamily="2" charset="-34"/>
              <a:cs typeface="Kodchasan" panose="00000500000000000000" pitchFamily="2" charset="-34"/>
            </a:endParaRPr>
          </a:p>
        </p:txBody>
      </p:sp>
      <p:pic>
        <p:nvPicPr>
          <p:cNvPr id="3" name="Picture 2" descr="A diagram of a graphing area&#10;&#10;AI-generated content may be incorrect.">
            <a:extLst>
              <a:ext uri="{FF2B5EF4-FFF2-40B4-BE49-F238E27FC236}">
                <a16:creationId xmlns:a16="http://schemas.microsoft.com/office/drawing/2014/main" id="{1FB274DE-0F78-F8BE-C07F-D1565C618756}"/>
              </a:ext>
            </a:extLst>
          </p:cNvPr>
          <p:cNvPicPr>
            <a:picLocks noChangeAspect="1"/>
          </p:cNvPicPr>
          <p:nvPr/>
        </p:nvPicPr>
        <p:blipFill>
          <a:blip r:embed="rId3"/>
          <a:stretch>
            <a:fillRect/>
          </a:stretch>
        </p:blipFill>
        <p:spPr>
          <a:xfrm>
            <a:off x="2601912" y="999200"/>
            <a:ext cx="3533775" cy="3733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E2A9E089-E935-523B-7D8F-1A54D1033720}"/>
            </a:ext>
          </a:extLst>
        </p:cNvPr>
        <p:cNvGrpSpPr/>
        <p:nvPr/>
      </p:nvGrpSpPr>
      <p:grpSpPr>
        <a:xfrm>
          <a:off x="0" y="0"/>
          <a:ext cx="0" cy="0"/>
          <a:chOff x="0" y="0"/>
          <a:chExt cx="0" cy="0"/>
        </a:xfrm>
      </p:grpSpPr>
      <p:sp>
        <p:nvSpPr>
          <p:cNvPr id="369" name="Google Shape;369;p39">
            <a:extLst>
              <a:ext uri="{FF2B5EF4-FFF2-40B4-BE49-F238E27FC236}">
                <a16:creationId xmlns:a16="http://schemas.microsoft.com/office/drawing/2014/main" id="{9C355E2A-CD68-C906-0F09-25068478B78A}"/>
              </a:ext>
            </a:extLst>
          </p:cNvPr>
          <p:cNvSpPr/>
          <p:nvPr/>
        </p:nvSpPr>
        <p:spPr>
          <a:xfrm rot="5400000">
            <a:off x="-149427" y="2350461"/>
            <a:ext cx="602777" cy="578974"/>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a:extLst>
              <a:ext uri="{FF2B5EF4-FFF2-40B4-BE49-F238E27FC236}">
                <a16:creationId xmlns:a16="http://schemas.microsoft.com/office/drawing/2014/main" id="{48F30E55-44DA-2381-939B-A10F81A0F9A5}"/>
              </a:ext>
            </a:extLst>
          </p:cNvPr>
          <p:cNvSpPr/>
          <p:nvPr/>
        </p:nvSpPr>
        <p:spPr>
          <a:xfrm>
            <a:off x="7989530" y="76594"/>
            <a:ext cx="177900" cy="177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nvGrpSpPr>
          <p:cNvPr id="371" name="Google Shape;371;p39">
            <a:extLst>
              <a:ext uri="{FF2B5EF4-FFF2-40B4-BE49-F238E27FC236}">
                <a16:creationId xmlns:a16="http://schemas.microsoft.com/office/drawing/2014/main" id="{69564BAE-06CD-14AE-0DC9-E32BFED894F8}"/>
              </a:ext>
            </a:extLst>
          </p:cNvPr>
          <p:cNvGrpSpPr/>
          <p:nvPr/>
        </p:nvGrpSpPr>
        <p:grpSpPr>
          <a:xfrm rot="623070">
            <a:off x="8273397" y="265383"/>
            <a:ext cx="517562" cy="517562"/>
            <a:chOff x="6357825" y="1432425"/>
            <a:chExt cx="462300" cy="462300"/>
          </a:xfrm>
        </p:grpSpPr>
        <p:sp>
          <p:nvSpPr>
            <p:cNvPr id="372" name="Google Shape;372;p39">
              <a:extLst>
                <a:ext uri="{FF2B5EF4-FFF2-40B4-BE49-F238E27FC236}">
                  <a16:creationId xmlns:a16="http://schemas.microsoft.com/office/drawing/2014/main" id="{F6EAD742-2007-01A9-8E88-23C395E87FF8}"/>
                </a:ext>
              </a:extLst>
            </p:cNvPr>
            <p:cNvSpPr/>
            <p:nvPr/>
          </p:nvSpPr>
          <p:spPr>
            <a:xfrm>
              <a:off x="6357825" y="1508625"/>
              <a:ext cx="386100" cy="38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73" name="Google Shape;373;p39">
              <a:extLst>
                <a:ext uri="{FF2B5EF4-FFF2-40B4-BE49-F238E27FC236}">
                  <a16:creationId xmlns:a16="http://schemas.microsoft.com/office/drawing/2014/main" id="{0D69AB95-F0D3-A130-D0ED-22418C3BD695}"/>
                </a:ext>
              </a:extLst>
            </p:cNvPr>
            <p:cNvSpPr/>
            <p:nvPr/>
          </p:nvSpPr>
          <p:spPr>
            <a:xfrm>
              <a:off x="6434025" y="1432425"/>
              <a:ext cx="386100" cy="38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sp>
        <p:nvSpPr>
          <p:cNvPr id="374" name="Google Shape;374;p39">
            <a:extLst>
              <a:ext uri="{FF2B5EF4-FFF2-40B4-BE49-F238E27FC236}">
                <a16:creationId xmlns:a16="http://schemas.microsoft.com/office/drawing/2014/main" id="{333552D8-C046-14FF-4ABF-77BB1B217204}"/>
              </a:ext>
            </a:extLst>
          </p:cNvPr>
          <p:cNvSpPr/>
          <p:nvPr/>
        </p:nvSpPr>
        <p:spPr>
          <a:xfrm>
            <a:off x="7830800" y="4394975"/>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3" name="Picture 2" descr="A diagram of a graphing area&#10;&#10;AI-generated content may be incorrect.">
            <a:extLst>
              <a:ext uri="{FF2B5EF4-FFF2-40B4-BE49-F238E27FC236}">
                <a16:creationId xmlns:a16="http://schemas.microsoft.com/office/drawing/2014/main" id="{D0B38DBD-E125-824B-E21A-5DA5E1634AF7}"/>
              </a:ext>
            </a:extLst>
          </p:cNvPr>
          <p:cNvPicPr>
            <a:picLocks noChangeAspect="1"/>
          </p:cNvPicPr>
          <p:nvPr/>
        </p:nvPicPr>
        <p:blipFill>
          <a:blip r:embed="rId3"/>
          <a:stretch>
            <a:fillRect/>
          </a:stretch>
        </p:blipFill>
        <p:spPr>
          <a:xfrm>
            <a:off x="886838" y="1359410"/>
            <a:ext cx="2337374" cy="2469678"/>
          </a:xfrm>
          <a:prstGeom prst="rect">
            <a:avLst/>
          </a:prstGeom>
        </p:spPr>
      </p:pic>
      <p:sp>
        <p:nvSpPr>
          <p:cNvPr id="4" name="Title 3">
            <a:extLst>
              <a:ext uri="{FF2B5EF4-FFF2-40B4-BE49-F238E27FC236}">
                <a16:creationId xmlns:a16="http://schemas.microsoft.com/office/drawing/2014/main" id="{39A17D98-6353-8932-DC73-6D6AB7E87B02}"/>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B680D5-DB10-8A73-C5EB-06B573E19F4D}"/>
                  </a:ext>
                </a:extLst>
              </p:cNvPr>
              <p:cNvSpPr txBox="1"/>
              <p:nvPr/>
            </p:nvSpPr>
            <p:spPr>
              <a:xfrm>
                <a:off x="3527566" y="1399036"/>
                <a:ext cx="4639864" cy="2614627"/>
              </a:xfrm>
              <a:prstGeom prst="rect">
                <a:avLst/>
              </a:prstGeom>
              <a:noFill/>
            </p:spPr>
            <p:txBody>
              <a:bodyPr wrap="square">
                <a:spAutoFit/>
              </a:bodyPr>
              <a:lstStyle/>
              <a:p>
                <a:pPr algn="just">
                  <a:lnSpc>
                    <a:spcPts val="1800"/>
                  </a:lnSpc>
                </a:pPr>
                <a:r>
                  <a:rPr lang="vi-VN" b="0" i="0">
                    <a:solidFill>
                      <a:srgbClr val="000000"/>
                    </a:solidFill>
                    <a:effectLst/>
                    <a:latin typeface="Cambria" panose="02040503050406030204" pitchFamily="18" charset="0"/>
                    <a:ea typeface="Cambria" panose="02040503050406030204" pitchFamily="18" charset="0"/>
                  </a:rPr>
                  <a:t>Trong không gian, ba trục Ox, Oy, Oz đôi một vuông góc với nhau tại gốc O của mỗi trục. Gọi</a:t>
                </a:r>
                <a:r>
                  <a:rPr lang="en-US" b="0" i="0">
                    <a:solidFill>
                      <a:srgbClr val="000000"/>
                    </a:solidFill>
                    <a:effectLst/>
                    <a:latin typeface="Cambria" panose="02040503050406030204" pitchFamily="18" charset="0"/>
                    <a:ea typeface="Cambria" panose="02040503050406030204" pitchFamily="18" charset="0"/>
                  </a:rPr>
                  <a:t> </a:t>
                </a:r>
                <a14:m>
                  <m:oMath xmlns:m="http://schemas.openxmlformats.org/officeDocument/2006/math">
                    <m:acc>
                      <m:accPr>
                        <m:chr m:val="⃗"/>
                        <m:ctrlPr>
                          <a:rPr lang="vi-VN" b="0" i="1" dirty="0" smtClean="0">
                            <a:solidFill>
                              <a:srgbClr val="000000"/>
                            </a:solidFill>
                            <a:effectLst/>
                            <a:latin typeface="Cambria Math" panose="02040503050406030204" pitchFamily="18" charset="0"/>
                          </a:rPr>
                        </m:ctrlPr>
                      </m:accPr>
                      <m:e>
                        <m:r>
                          <a:rPr lang="en-US" b="0" i="1" dirty="0" smtClean="0">
                            <a:solidFill>
                              <a:srgbClr val="000000"/>
                            </a:solidFill>
                            <a:effectLst/>
                            <a:latin typeface="Cambria Math" panose="02040503050406030204" pitchFamily="18" charset="0"/>
                          </a:rPr>
                          <m:t>𝑖</m:t>
                        </m:r>
                      </m:e>
                    </m:acc>
                    <m:r>
                      <a:rPr lang="en-US" b="0" i="1" dirty="0" smtClean="0">
                        <a:solidFill>
                          <a:srgbClr val="000000"/>
                        </a:solidFill>
                        <a:effectLst/>
                        <a:latin typeface="Cambria Math" panose="02040503050406030204" pitchFamily="18" charset="0"/>
                      </a:rPr>
                      <m:t>,</m:t>
                    </m:r>
                    <m:acc>
                      <m:accPr>
                        <m:chr m:val="⃗"/>
                        <m:ctrlPr>
                          <a:rPr lang="vi-VN" i="1" dirty="0">
                            <a:latin typeface="Cambria Math" panose="02040503050406030204" pitchFamily="18" charset="0"/>
                          </a:rPr>
                        </m:ctrlPr>
                      </m:accPr>
                      <m:e>
                        <m:r>
                          <a:rPr lang="en-US" b="0" i="1" dirty="0" smtClean="0">
                            <a:latin typeface="Cambria Math" panose="02040503050406030204" pitchFamily="18" charset="0"/>
                          </a:rPr>
                          <m:t>𝑗</m:t>
                        </m:r>
                      </m:e>
                    </m:acc>
                    <m:r>
                      <a:rPr lang="en-US" b="0" i="1" dirty="0" smtClean="0">
                        <a:latin typeface="Cambria Math" panose="02040503050406030204" pitchFamily="18" charset="0"/>
                      </a:rPr>
                      <m:t>,</m:t>
                    </m:r>
                    <m:acc>
                      <m:accPr>
                        <m:chr m:val="⃗"/>
                        <m:ctrlPr>
                          <a:rPr lang="vi-VN" i="1" dirty="0">
                            <a:latin typeface="Cambria Math" panose="02040503050406030204" pitchFamily="18" charset="0"/>
                          </a:rPr>
                        </m:ctrlPr>
                      </m:accPr>
                      <m:e>
                        <m:r>
                          <a:rPr lang="en-US" b="0" i="1" dirty="0" smtClean="0">
                            <a:latin typeface="Cambria Math" panose="02040503050406030204" pitchFamily="18" charset="0"/>
                          </a:rPr>
                          <m:t>𝑘</m:t>
                        </m:r>
                      </m:e>
                    </m:acc>
                    <m:r>
                      <a:rPr lang="en-US" b="0" i="1" dirty="0" smtClean="0">
                        <a:latin typeface="Cambria Math" panose="02040503050406030204" pitchFamily="18" charset="0"/>
                      </a:rPr>
                      <m:t> </m:t>
                    </m:r>
                  </m:oMath>
                </a14:m>
                <a:r>
                  <a:rPr lang="vi-VN" b="0" i="0">
                    <a:solidFill>
                      <a:srgbClr val="000000"/>
                    </a:solidFill>
                    <a:effectLst/>
                    <a:latin typeface="Cambria" panose="02040503050406030204" pitchFamily="18" charset="0"/>
                    <a:ea typeface="Cambria" panose="02040503050406030204" pitchFamily="18" charset="0"/>
                  </a:rPr>
                  <a:t>lần lượt là các vectơ đơn vị trên các trục Ox, Oy, Oz.</a:t>
                </a:r>
              </a:p>
              <a:p>
                <a:pPr marL="285750" indent="-285750" algn="just">
                  <a:lnSpc>
                    <a:spcPts val="1800"/>
                  </a:lnSpc>
                  <a:buFont typeface="Arial" panose="020B0604020202020204" pitchFamily="34" charset="0"/>
                  <a:buChar char="•"/>
                </a:pPr>
                <a:r>
                  <a:rPr lang="vi-VN" b="0" i="0">
                    <a:solidFill>
                      <a:srgbClr val="000000"/>
                    </a:solidFill>
                    <a:effectLst/>
                    <a:latin typeface="Cambria" panose="02040503050406030204" pitchFamily="18" charset="0"/>
                    <a:ea typeface="Cambria" panose="02040503050406030204" pitchFamily="18" charset="0"/>
                  </a:rPr>
                  <a:t>Hệ ba trục như vậy được gọi là hệ trục tọa độ Descartes vuông góc Oxyz, hay đơn giản là hệ tọa độ Oxyz.</a:t>
                </a:r>
                <a:endParaRPr lang="en-US" b="0" i="0">
                  <a:solidFill>
                    <a:srgbClr val="000000"/>
                  </a:solidFill>
                  <a:effectLst/>
                  <a:latin typeface="Cambria" panose="02040503050406030204" pitchFamily="18" charset="0"/>
                  <a:ea typeface="Cambria" panose="02040503050406030204" pitchFamily="18" charset="0"/>
                </a:endParaRPr>
              </a:p>
              <a:p>
                <a:pPr marL="285750" indent="-285750" algn="just">
                  <a:lnSpc>
                    <a:spcPts val="1800"/>
                  </a:lnSpc>
                  <a:buFont typeface="Arial" panose="020B0604020202020204" pitchFamily="34" charset="0"/>
                  <a:buChar char="•"/>
                </a:pPr>
                <a:r>
                  <a:rPr lang="vi-VN" b="0" i="0">
                    <a:solidFill>
                      <a:srgbClr val="000000"/>
                    </a:solidFill>
                    <a:effectLst/>
                    <a:latin typeface="Cambria" panose="02040503050406030204" pitchFamily="18" charset="0"/>
                    <a:ea typeface="Cambria" panose="02040503050406030204" pitchFamily="18" charset="0"/>
                  </a:rPr>
                  <a:t>Điểm O được gọi là gốc tọa độ.</a:t>
                </a:r>
                <a:endParaRPr lang="en-US" b="0" i="0">
                  <a:solidFill>
                    <a:srgbClr val="000000"/>
                  </a:solidFill>
                  <a:effectLst/>
                  <a:latin typeface="Cambria" panose="02040503050406030204" pitchFamily="18" charset="0"/>
                  <a:ea typeface="Cambria" panose="02040503050406030204" pitchFamily="18" charset="0"/>
                </a:endParaRPr>
              </a:p>
              <a:p>
                <a:pPr marL="285750" indent="-285750" algn="just">
                  <a:lnSpc>
                    <a:spcPts val="1800"/>
                  </a:lnSpc>
                  <a:buFont typeface="Arial" panose="020B0604020202020204" pitchFamily="34" charset="0"/>
                  <a:buChar char="•"/>
                </a:pPr>
                <a:r>
                  <a:rPr lang="vi-VN" b="0" i="0">
                    <a:solidFill>
                      <a:srgbClr val="000000"/>
                    </a:solidFill>
                    <a:effectLst/>
                    <a:latin typeface="Cambria" panose="02040503050406030204" pitchFamily="18" charset="0"/>
                    <a:ea typeface="Cambria" panose="02040503050406030204" pitchFamily="18" charset="0"/>
                  </a:rPr>
                  <a:t>Các mặt phẳng (Oxy), (Oyz), (Ozx) đôi một vuông góc với nhau được gọi là các mặt phẳng tọa độ.</a:t>
                </a:r>
                <a:endParaRPr lang="en-US" b="0" i="0">
                  <a:solidFill>
                    <a:srgbClr val="000000"/>
                  </a:solidFill>
                  <a:effectLst/>
                  <a:latin typeface="Cambria" panose="02040503050406030204" pitchFamily="18" charset="0"/>
                  <a:ea typeface="Cambria" panose="02040503050406030204" pitchFamily="18" charset="0"/>
                </a:endParaRPr>
              </a:p>
              <a:p>
                <a:pPr algn="just">
                  <a:lnSpc>
                    <a:spcPts val="1800"/>
                  </a:lnSpc>
                </a:pPr>
                <a:r>
                  <a:rPr lang="vi-VN" b="0" i="0">
                    <a:solidFill>
                      <a:srgbClr val="000000"/>
                    </a:solidFill>
                    <a:effectLst/>
                    <a:latin typeface="Cambria" panose="02040503050406030204" pitchFamily="18" charset="0"/>
                    <a:ea typeface="Cambria" panose="02040503050406030204" pitchFamily="18" charset="0"/>
                  </a:rPr>
                  <a:t>Không gian với hệ tọa độ Oxyz còn được gọi là không gian Oxyz.</a:t>
                </a:r>
              </a:p>
            </p:txBody>
          </p:sp>
        </mc:Choice>
        <mc:Fallback xmlns="">
          <p:sp>
            <p:nvSpPr>
              <p:cNvPr id="7" name="TextBox 6">
                <a:extLst>
                  <a:ext uri="{FF2B5EF4-FFF2-40B4-BE49-F238E27FC236}">
                    <a16:creationId xmlns:a16="http://schemas.microsoft.com/office/drawing/2014/main" id="{BDB680D5-DB10-8A73-C5EB-06B573E19F4D}"/>
                  </a:ext>
                </a:extLst>
              </p:cNvPr>
              <p:cNvSpPr txBox="1">
                <a:spLocks noRot="1" noChangeAspect="1" noMove="1" noResize="1" noEditPoints="1" noAdjustHandles="1" noChangeArrowheads="1" noChangeShapeType="1" noTextEdit="1"/>
              </p:cNvSpPr>
              <p:nvPr/>
            </p:nvSpPr>
            <p:spPr>
              <a:xfrm>
                <a:off x="3527566" y="1399036"/>
                <a:ext cx="4639864" cy="2614627"/>
              </a:xfrm>
              <a:prstGeom prst="rect">
                <a:avLst/>
              </a:prstGeom>
              <a:blipFill>
                <a:blip r:embed="rId4"/>
                <a:stretch>
                  <a:fillRect l="-394" t="-701" r="-394" b="-1402"/>
                </a:stretch>
              </a:blipFill>
            </p:spPr>
            <p:txBody>
              <a:bodyPr/>
              <a:lstStyle/>
              <a:p>
                <a:r>
                  <a:rPr lang="en-US">
                    <a:noFill/>
                  </a:rPr>
                  <a:t> </a:t>
                </a:r>
              </a:p>
            </p:txBody>
          </p:sp>
        </mc:Fallback>
      </mc:AlternateContent>
    </p:spTree>
    <p:extLst>
      <p:ext uri="{BB962C8B-B14F-4D97-AF65-F5344CB8AC3E}">
        <p14:creationId xmlns:p14="http://schemas.microsoft.com/office/powerpoint/2010/main" val="33135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9EDBF683-A4C7-B8BA-3894-E034049F9348}"/>
            </a:ext>
          </a:extLst>
        </p:cNvPr>
        <p:cNvGrpSpPr/>
        <p:nvPr/>
      </p:nvGrpSpPr>
      <p:grpSpPr>
        <a:xfrm>
          <a:off x="0" y="0"/>
          <a:ext cx="0" cy="0"/>
          <a:chOff x="0" y="0"/>
          <a:chExt cx="0" cy="0"/>
        </a:xfrm>
      </p:grpSpPr>
      <p:sp>
        <p:nvSpPr>
          <p:cNvPr id="369" name="Google Shape;369;p39">
            <a:extLst>
              <a:ext uri="{FF2B5EF4-FFF2-40B4-BE49-F238E27FC236}">
                <a16:creationId xmlns:a16="http://schemas.microsoft.com/office/drawing/2014/main" id="{CDF3B10D-18A4-5F51-2C6E-0889BC1C7889}"/>
              </a:ext>
            </a:extLst>
          </p:cNvPr>
          <p:cNvSpPr/>
          <p:nvPr/>
        </p:nvSpPr>
        <p:spPr>
          <a:xfrm rot="5400000">
            <a:off x="108533" y="520487"/>
            <a:ext cx="602777" cy="578974"/>
          </a:xfrm>
          <a:custGeom>
            <a:avLst/>
            <a:gdLst/>
            <a:ahLst/>
            <a:cxnLst/>
            <a:rect l="l" t="t" r="r" b="b"/>
            <a:pathLst>
              <a:path w="2101" h="2018" extrusionOk="0">
                <a:moveTo>
                  <a:pt x="1087" y="2016"/>
                </a:moveTo>
                <a:cubicBezTo>
                  <a:pt x="1090" y="2017"/>
                  <a:pt x="1093" y="2017"/>
                  <a:pt x="1096" y="2016"/>
                </a:cubicBezTo>
                <a:cubicBezTo>
                  <a:pt x="1097" y="2016"/>
                  <a:pt x="1098" y="2016"/>
                  <a:pt x="1099" y="2016"/>
                </a:cubicBezTo>
                <a:cubicBezTo>
                  <a:pt x="1101" y="2016"/>
                  <a:pt x="1103" y="2015"/>
                  <a:pt x="1105" y="2014"/>
                </a:cubicBezTo>
                <a:cubicBezTo>
                  <a:pt x="1106" y="2014"/>
                  <a:pt x="1107" y="2014"/>
                  <a:pt x="1108" y="2013"/>
                </a:cubicBezTo>
                <a:cubicBezTo>
                  <a:pt x="1109" y="2013"/>
                  <a:pt x="1109" y="2013"/>
                  <a:pt x="1110" y="2012"/>
                </a:cubicBezTo>
                <a:cubicBezTo>
                  <a:pt x="1111" y="2011"/>
                  <a:pt x="1112" y="2010"/>
                  <a:pt x="1114" y="2009"/>
                </a:cubicBezTo>
                <a:lnTo>
                  <a:pt x="1115" y="2008"/>
                </a:lnTo>
                <a:cubicBezTo>
                  <a:pt x="1118" y="2005"/>
                  <a:pt x="1120" y="2003"/>
                  <a:pt x="1121" y="2000"/>
                </a:cubicBezTo>
                <a:lnTo>
                  <a:pt x="2096" y="45"/>
                </a:lnTo>
                <a:cubicBezTo>
                  <a:pt x="2096" y="45"/>
                  <a:pt x="2096" y="44"/>
                  <a:pt x="2097" y="44"/>
                </a:cubicBezTo>
                <a:cubicBezTo>
                  <a:pt x="2100" y="38"/>
                  <a:pt x="2100" y="31"/>
                  <a:pt x="2099" y="24"/>
                </a:cubicBezTo>
                <a:cubicBezTo>
                  <a:pt x="2099" y="23"/>
                  <a:pt x="2098" y="22"/>
                  <a:pt x="2098" y="21"/>
                </a:cubicBezTo>
                <a:cubicBezTo>
                  <a:pt x="2097" y="19"/>
                  <a:pt x="2096" y="17"/>
                  <a:pt x="2095" y="15"/>
                </a:cubicBezTo>
                <a:lnTo>
                  <a:pt x="2095" y="14"/>
                </a:lnTo>
                <a:cubicBezTo>
                  <a:pt x="2094" y="13"/>
                  <a:pt x="2093" y="12"/>
                  <a:pt x="2092" y="11"/>
                </a:cubicBezTo>
                <a:cubicBezTo>
                  <a:pt x="2091" y="10"/>
                  <a:pt x="2089" y="8"/>
                  <a:pt x="2087" y="7"/>
                </a:cubicBezTo>
                <a:cubicBezTo>
                  <a:pt x="2087" y="6"/>
                  <a:pt x="2087" y="6"/>
                  <a:pt x="2086" y="5"/>
                </a:cubicBezTo>
                <a:cubicBezTo>
                  <a:pt x="2086" y="5"/>
                  <a:pt x="2085" y="5"/>
                  <a:pt x="2084" y="4"/>
                </a:cubicBezTo>
                <a:cubicBezTo>
                  <a:pt x="2082" y="3"/>
                  <a:pt x="2080" y="2"/>
                  <a:pt x="2078" y="2"/>
                </a:cubicBezTo>
                <a:cubicBezTo>
                  <a:pt x="2077" y="1"/>
                  <a:pt x="2075" y="1"/>
                  <a:pt x="2074" y="1"/>
                </a:cubicBezTo>
                <a:cubicBezTo>
                  <a:pt x="2072" y="0"/>
                  <a:pt x="2070" y="0"/>
                  <a:pt x="2068" y="0"/>
                </a:cubicBezTo>
                <a:cubicBezTo>
                  <a:pt x="2066" y="0"/>
                  <a:pt x="2065" y="0"/>
                  <a:pt x="2063" y="1"/>
                </a:cubicBezTo>
                <a:cubicBezTo>
                  <a:pt x="2063" y="1"/>
                  <a:pt x="2062" y="1"/>
                  <a:pt x="2061" y="1"/>
                </a:cubicBezTo>
                <a:lnTo>
                  <a:pt x="23" y="536"/>
                </a:lnTo>
                <a:lnTo>
                  <a:pt x="22" y="537"/>
                </a:lnTo>
                <a:cubicBezTo>
                  <a:pt x="20" y="537"/>
                  <a:pt x="18" y="538"/>
                  <a:pt x="16" y="539"/>
                </a:cubicBezTo>
                <a:cubicBezTo>
                  <a:pt x="15" y="539"/>
                  <a:pt x="15" y="540"/>
                  <a:pt x="14" y="540"/>
                </a:cubicBezTo>
                <a:cubicBezTo>
                  <a:pt x="14" y="541"/>
                  <a:pt x="14" y="541"/>
                  <a:pt x="13" y="541"/>
                </a:cubicBezTo>
                <a:cubicBezTo>
                  <a:pt x="9" y="544"/>
                  <a:pt x="5" y="548"/>
                  <a:pt x="3" y="554"/>
                </a:cubicBezTo>
                <a:cubicBezTo>
                  <a:pt x="2" y="554"/>
                  <a:pt x="2" y="555"/>
                  <a:pt x="2" y="556"/>
                </a:cubicBezTo>
                <a:cubicBezTo>
                  <a:pt x="1" y="558"/>
                  <a:pt x="1" y="560"/>
                  <a:pt x="0" y="562"/>
                </a:cubicBezTo>
                <a:lnTo>
                  <a:pt x="0" y="563"/>
                </a:lnTo>
                <a:cubicBezTo>
                  <a:pt x="0" y="564"/>
                  <a:pt x="0" y="565"/>
                  <a:pt x="0" y="566"/>
                </a:cubicBezTo>
                <a:cubicBezTo>
                  <a:pt x="0" y="567"/>
                  <a:pt x="0" y="568"/>
                  <a:pt x="0" y="568"/>
                </a:cubicBezTo>
                <a:lnTo>
                  <a:pt x="73" y="1496"/>
                </a:lnTo>
                <a:cubicBezTo>
                  <a:pt x="73" y="1500"/>
                  <a:pt x="74" y="1503"/>
                  <a:pt x="76" y="1507"/>
                </a:cubicBezTo>
                <a:cubicBezTo>
                  <a:pt x="79" y="1513"/>
                  <a:pt x="83" y="1518"/>
                  <a:pt x="90" y="1521"/>
                </a:cubicBezTo>
                <a:lnTo>
                  <a:pt x="1080" y="2013"/>
                </a:lnTo>
                <a:cubicBezTo>
                  <a:pt x="1082" y="2014"/>
                  <a:pt x="1084" y="2015"/>
                  <a:pt x="1086" y="2015"/>
                </a:cubicBezTo>
                <a:lnTo>
                  <a:pt x="1087" y="2015"/>
                </a:lnTo>
                <a:cubicBezTo>
                  <a:pt x="1087" y="2016"/>
                  <a:pt x="1087" y="2016"/>
                  <a:pt x="1087" y="2016"/>
                </a:cubicBezTo>
                <a:moveTo>
                  <a:pt x="1973" y="88"/>
                </a:moveTo>
                <a:lnTo>
                  <a:pt x="1092" y="1033"/>
                </a:lnTo>
                <a:lnTo>
                  <a:pt x="121" y="575"/>
                </a:lnTo>
                <a:lnTo>
                  <a:pt x="1973" y="88"/>
                </a:lnTo>
                <a:moveTo>
                  <a:pt x="1125" y="1853"/>
                </a:moveTo>
                <a:lnTo>
                  <a:pt x="1130" y="1083"/>
                </a:lnTo>
                <a:lnTo>
                  <a:pt x="1946" y="208"/>
                </a:lnTo>
                <a:lnTo>
                  <a:pt x="1125" y="1853"/>
                </a:lnTo>
                <a:moveTo>
                  <a:pt x="133" y="1474"/>
                </a:moveTo>
                <a:lnTo>
                  <a:pt x="66" y="617"/>
                </a:lnTo>
                <a:lnTo>
                  <a:pt x="1068" y="1090"/>
                </a:lnTo>
                <a:lnTo>
                  <a:pt x="1063" y="1936"/>
                </a:lnTo>
                <a:lnTo>
                  <a:pt x="133"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a:extLst>
              <a:ext uri="{FF2B5EF4-FFF2-40B4-BE49-F238E27FC236}">
                <a16:creationId xmlns:a16="http://schemas.microsoft.com/office/drawing/2014/main" id="{559884A7-0035-CE13-A7A6-E55FB21F5301}"/>
              </a:ext>
            </a:extLst>
          </p:cNvPr>
          <p:cNvSpPr/>
          <p:nvPr/>
        </p:nvSpPr>
        <p:spPr>
          <a:xfrm>
            <a:off x="7989530" y="76594"/>
            <a:ext cx="177900" cy="177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nvGrpSpPr>
          <p:cNvPr id="371" name="Google Shape;371;p39">
            <a:extLst>
              <a:ext uri="{FF2B5EF4-FFF2-40B4-BE49-F238E27FC236}">
                <a16:creationId xmlns:a16="http://schemas.microsoft.com/office/drawing/2014/main" id="{13809CE2-B854-BF64-36C7-4FBF2A069788}"/>
              </a:ext>
            </a:extLst>
          </p:cNvPr>
          <p:cNvGrpSpPr/>
          <p:nvPr/>
        </p:nvGrpSpPr>
        <p:grpSpPr>
          <a:xfrm rot="623070">
            <a:off x="8273397" y="265383"/>
            <a:ext cx="517562" cy="517562"/>
            <a:chOff x="6357825" y="1432425"/>
            <a:chExt cx="462300" cy="462300"/>
          </a:xfrm>
        </p:grpSpPr>
        <p:sp>
          <p:nvSpPr>
            <p:cNvPr id="372" name="Google Shape;372;p39">
              <a:extLst>
                <a:ext uri="{FF2B5EF4-FFF2-40B4-BE49-F238E27FC236}">
                  <a16:creationId xmlns:a16="http://schemas.microsoft.com/office/drawing/2014/main" id="{5E809F87-3E99-8306-1759-EF0490905F89}"/>
                </a:ext>
              </a:extLst>
            </p:cNvPr>
            <p:cNvSpPr/>
            <p:nvPr/>
          </p:nvSpPr>
          <p:spPr>
            <a:xfrm>
              <a:off x="6357825" y="1508625"/>
              <a:ext cx="386100" cy="38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sp>
          <p:nvSpPr>
            <p:cNvPr id="373" name="Google Shape;373;p39">
              <a:extLst>
                <a:ext uri="{FF2B5EF4-FFF2-40B4-BE49-F238E27FC236}">
                  <a16:creationId xmlns:a16="http://schemas.microsoft.com/office/drawing/2014/main" id="{939362C7-1B1A-23E2-FBD2-D1C99F631041}"/>
                </a:ext>
              </a:extLst>
            </p:cNvPr>
            <p:cNvSpPr/>
            <p:nvPr/>
          </p:nvSpPr>
          <p:spPr>
            <a:xfrm>
              <a:off x="6434025" y="1432425"/>
              <a:ext cx="386100" cy="38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grpSp>
      <p:sp>
        <p:nvSpPr>
          <p:cNvPr id="374" name="Google Shape;374;p39">
            <a:extLst>
              <a:ext uri="{FF2B5EF4-FFF2-40B4-BE49-F238E27FC236}">
                <a16:creationId xmlns:a16="http://schemas.microsoft.com/office/drawing/2014/main" id="{5DC92C13-0F81-B28C-B1CF-8B57C7AFA52F}"/>
              </a:ext>
            </a:extLst>
          </p:cNvPr>
          <p:cNvSpPr/>
          <p:nvPr/>
        </p:nvSpPr>
        <p:spPr>
          <a:xfrm>
            <a:off x="8602897" y="4781429"/>
            <a:ext cx="107700" cy="107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1028" name="Picture 4" descr="Coordinate system">
            <a:extLst>
              <a:ext uri="{FF2B5EF4-FFF2-40B4-BE49-F238E27FC236}">
                <a16:creationId xmlns:a16="http://schemas.microsoft.com/office/drawing/2014/main" id="{2F223208-1375-4966-A41E-10CF7BB11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34" y="1580865"/>
            <a:ext cx="4880807" cy="2749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diagram of a graphing area&#10;&#10;AI-generated content may be incorrect.">
            <a:extLst>
              <a:ext uri="{FF2B5EF4-FFF2-40B4-BE49-F238E27FC236}">
                <a16:creationId xmlns:a16="http://schemas.microsoft.com/office/drawing/2014/main" id="{D9A29159-CB1A-DFFC-CB5F-FB418A11DA4E}"/>
              </a:ext>
            </a:extLst>
          </p:cNvPr>
          <p:cNvPicPr>
            <a:picLocks noChangeAspect="1"/>
          </p:cNvPicPr>
          <p:nvPr/>
        </p:nvPicPr>
        <p:blipFill>
          <a:blip r:embed="rId4"/>
          <a:stretch>
            <a:fillRect/>
          </a:stretch>
        </p:blipFill>
        <p:spPr>
          <a:xfrm>
            <a:off x="5310122" y="1342149"/>
            <a:ext cx="2679408" cy="2831073"/>
          </a:xfrm>
          <a:prstGeom prst="rect">
            <a:avLst/>
          </a:prstGeom>
        </p:spPr>
      </p:pic>
      <p:sp>
        <p:nvSpPr>
          <p:cNvPr id="4" name="Title 3">
            <a:extLst>
              <a:ext uri="{FF2B5EF4-FFF2-40B4-BE49-F238E27FC236}">
                <a16:creationId xmlns:a16="http://schemas.microsoft.com/office/drawing/2014/main" id="{B9E40184-FFE6-68AB-DF0F-638FE43D1FA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74811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1" name="Google Shape;381;p40"/>
          <p:cNvSpPr txBox="1">
            <a:spLocks noGrp="1"/>
          </p:cNvSpPr>
          <p:nvPr>
            <p:ph type="title"/>
          </p:nvPr>
        </p:nvSpPr>
        <p:spPr>
          <a:xfrm>
            <a:off x="642363" y="263900"/>
            <a:ext cx="5309951" cy="7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Kodchasan" panose="00000500000000000000" pitchFamily="2" charset="-34"/>
                <a:cs typeface="Kodchasan" panose="00000500000000000000" pitchFamily="2" charset="-34"/>
              </a:rPr>
              <a:t>Hệ trục tọa độ bàn tay phải</a:t>
            </a:r>
            <a:endParaRPr sz="2800">
              <a:latin typeface="Kodchasan" panose="00000500000000000000" pitchFamily="2" charset="-34"/>
              <a:cs typeface="Kodchasan" panose="00000500000000000000" pitchFamily="2" charset="-34"/>
            </a:endParaRPr>
          </a:p>
        </p:txBody>
      </p:sp>
      <p:pic>
        <p:nvPicPr>
          <p:cNvPr id="386" name="Google Shape;386;p40"/>
          <p:cNvPicPr preferRelativeResize="0"/>
          <p:nvPr/>
        </p:nvPicPr>
        <p:blipFill rotWithShape="1">
          <a:blip r:embed="rId3">
            <a:alphaModFix/>
          </a:blip>
          <a:srcRect l="-593"/>
          <a:stretch/>
        </p:blipFill>
        <p:spPr>
          <a:xfrm rot="10800000">
            <a:off x="4777777" y="4433224"/>
            <a:ext cx="1252174" cy="1200876"/>
          </a:xfrm>
          <a:prstGeom prst="rect">
            <a:avLst/>
          </a:prstGeom>
          <a:noFill/>
          <a:ln>
            <a:noFill/>
          </a:ln>
        </p:spPr>
      </p:pic>
      <p:sp>
        <p:nvSpPr>
          <p:cNvPr id="389" name="Google Shape;389;p40"/>
          <p:cNvSpPr/>
          <p:nvPr/>
        </p:nvSpPr>
        <p:spPr>
          <a:xfrm>
            <a:off x="4483038" y="4074200"/>
            <a:ext cx="177900" cy="177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ura Medium"/>
              <a:ea typeface="Jura Medium"/>
              <a:cs typeface="Jura Medium"/>
              <a:sym typeface="Jura Medium"/>
            </a:endParaRPr>
          </a:p>
        </p:txBody>
      </p:sp>
      <p:pic>
        <p:nvPicPr>
          <p:cNvPr id="2050" name="Picture 2" descr="Coordinate system">
            <a:extLst>
              <a:ext uri="{FF2B5EF4-FFF2-40B4-BE49-F238E27FC236}">
                <a16:creationId xmlns:a16="http://schemas.microsoft.com/office/drawing/2014/main" id="{0BC4CC84-B139-44F6-AB39-16A14BE0B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60" y="1552485"/>
            <a:ext cx="5421615" cy="30541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54EE737-B79C-8327-BAD3-0078F1502A57}"/>
              </a:ext>
            </a:extLst>
          </p:cNvPr>
          <p:cNvSpPr txBox="1"/>
          <p:nvPr/>
        </p:nvSpPr>
        <p:spPr>
          <a:xfrm>
            <a:off x="1629135" y="799585"/>
            <a:ext cx="3279295" cy="307777"/>
          </a:xfrm>
          <a:prstGeom prst="rect">
            <a:avLst/>
          </a:prstGeom>
          <a:noFill/>
        </p:spPr>
        <p:txBody>
          <a:bodyPr wrap="square">
            <a:spAutoFit/>
          </a:bodyPr>
          <a:lstStyle/>
          <a:p>
            <a:r>
              <a:rPr lang="en-US" b="1" i="1">
                <a:solidFill>
                  <a:srgbClr val="1B1B1B"/>
                </a:solidFill>
                <a:latin typeface="Kodchasan" panose="00000500000000000000" pitchFamily="2" charset="-34"/>
                <a:cs typeface="Kodchasan" panose="00000500000000000000" pitchFamily="2" charset="-34"/>
              </a:rPr>
              <a:t>R</a:t>
            </a:r>
            <a:r>
              <a:rPr lang="en-US" b="1" i="1">
                <a:solidFill>
                  <a:srgbClr val="1B1B1B"/>
                </a:solidFill>
                <a:effectLst/>
                <a:latin typeface="Kodchasan" panose="00000500000000000000" pitchFamily="2" charset="-34"/>
                <a:cs typeface="Kodchasan" panose="00000500000000000000" pitchFamily="2" charset="-34"/>
              </a:rPr>
              <a:t>ight-handed coordinate system </a:t>
            </a:r>
            <a:endParaRPr lang="en-US" b="1" i="1">
              <a:latin typeface="Kodchasan" panose="00000500000000000000" pitchFamily="2" charset="-34"/>
              <a:cs typeface="Kodchasan" panose="00000500000000000000" pitchFamily="2" charset="-34"/>
            </a:endParaRPr>
          </a:p>
        </p:txBody>
      </p:sp>
      <p:sp>
        <p:nvSpPr>
          <p:cNvPr id="13" name="TextBox 12">
            <a:extLst>
              <a:ext uri="{FF2B5EF4-FFF2-40B4-BE49-F238E27FC236}">
                <a16:creationId xmlns:a16="http://schemas.microsoft.com/office/drawing/2014/main" id="{810D4083-407A-9994-3A00-A8FFCBE77277}"/>
              </a:ext>
            </a:extLst>
          </p:cNvPr>
          <p:cNvSpPr txBox="1"/>
          <p:nvPr/>
        </p:nvSpPr>
        <p:spPr>
          <a:xfrm>
            <a:off x="4166558" y="2049055"/>
            <a:ext cx="4632385" cy="1169551"/>
          </a:xfrm>
          <a:prstGeom prst="rect">
            <a:avLst/>
          </a:prstGeom>
          <a:noFill/>
        </p:spPr>
        <p:txBody>
          <a:bodyPr wrap="square" anchor="ctr" anchorCtr="0">
            <a:spAutoFit/>
          </a:bodyPr>
          <a:lstStyle/>
          <a:p>
            <a:pPr marL="285750" indent="-285750">
              <a:buFont typeface="Courier New" panose="02070309020205020404" pitchFamily="49" charset="0"/>
              <a:buChar char="o"/>
            </a:pPr>
            <a:r>
              <a:rPr lang="en-US" err="1">
                <a:latin typeface="Cambria" panose="02040503050406030204" pitchFamily="18" charset="0"/>
                <a:ea typeface="Cambria" panose="02040503050406030204" pitchFamily="18" charset="0"/>
                <a:cs typeface="Calibri" panose="020F0502020204030204" pitchFamily="34" charset="0"/>
              </a:rPr>
              <a:t>Ngón</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cái</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hướng</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về</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chiều</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dương</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của</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trục</a:t>
            </a:r>
            <a:r>
              <a:rPr lang="en-US">
                <a:latin typeface="Cambria" panose="02040503050406030204" pitchFamily="18" charset="0"/>
                <a:ea typeface="Cambria" panose="02040503050406030204" pitchFamily="18" charset="0"/>
                <a:cs typeface="Calibri" panose="020F0502020204030204" pitchFamily="34" charset="0"/>
              </a:rPr>
              <a:t> x</a:t>
            </a:r>
          </a:p>
          <a:p>
            <a:pPr marL="285750" indent="-285750">
              <a:buFont typeface="Courier New" panose="02070309020205020404" pitchFamily="49" charset="0"/>
              <a:buChar char="o"/>
            </a:pPr>
            <a:r>
              <a:rPr lang="en-US" err="1">
                <a:latin typeface="Cambria" panose="02040503050406030204" pitchFamily="18" charset="0"/>
                <a:ea typeface="Cambria" panose="02040503050406030204" pitchFamily="18" charset="0"/>
                <a:cs typeface="Calibri" panose="020F0502020204030204" pitchFamily="34" charset="0"/>
              </a:rPr>
              <a:t>Ngón</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trỏ</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hướng</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về</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chiều</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dương</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của</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trục</a:t>
            </a:r>
            <a:r>
              <a:rPr lang="en-US">
                <a:latin typeface="Cambria" panose="02040503050406030204" pitchFamily="18" charset="0"/>
                <a:ea typeface="Cambria" panose="02040503050406030204" pitchFamily="18" charset="0"/>
                <a:cs typeface="Calibri" panose="020F0502020204030204" pitchFamily="34" charset="0"/>
              </a:rPr>
              <a:t> y </a:t>
            </a:r>
          </a:p>
          <a:p>
            <a:pPr marL="285750" indent="-285750">
              <a:buFont typeface="Courier New" panose="02070309020205020404" pitchFamily="49" charset="0"/>
              <a:buChar char="o"/>
            </a:pPr>
            <a:r>
              <a:rPr lang="en-US" err="1">
                <a:latin typeface="Cambria" panose="02040503050406030204" pitchFamily="18" charset="0"/>
                <a:ea typeface="Cambria" panose="02040503050406030204" pitchFamily="18" charset="0"/>
                <a:cs typeface="Calibri" panose="020F0502020204030204" pitchFamily="34" charset="0"/>
              </a:rPr>
              <a:t>Ngón</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giữa</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chỉ</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về</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chiều</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dương</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của</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trục</a:t>
            </a:r>
            <a:r>
              <a:rPr lang="en-US">
                <a:latin typeface="Cambria" panose="02040503050406030204" pitchFamily="18" charset="0"/>
                <a:ea typeface="Cambria" panose="02040503050406030204" pitchFamily="18" charset="0"/>
                <a:cs typeface="Calibri" panose="020F0502020204030204" pitchFamily="34" charset="0"/>
              </a:rPr>
              <a:t> z</a:t>
            </a:r>
          </a:p>
          <a:p>
            <a:pPr marL="285750" indent="-285750">
              <a:buFont typeface="Courier New" panose="02070309020205020404" pitchFamily="49" charset="0"/>
              <a:buChar char="o"/>
            </a:pPr>
            <a:r>
              <a:rPr lang="en-US" err="1">
                <a:latin typeface="Cambria" panose="02040503050406030204" pitchFamily="18" charset="0"/>
                <a:ea typeface="Cambria" panose="02040503050406030204" pitchFamily="18" charset="0"/>
                <a:cs typeface="Calibri" panose="020F0502020204030204" pitchFamily="34" charset="0"/>
              </a:rPr>
              <a:t>Hướng</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của</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trục</a:t>
            </a:r>
            <a:r>
              <a:rPr lang="en-US">
                <a:latin typeface="Cambria" panose="02040503050406030204" pitchFamily="18" charset="0"/>
                <a:ea typeface="Cambria" panose="02040503050406030204" pitchFamily="18" charset="0"/>
                <a:cs typeface="Calibri" panose="020F0502020204030204" pitchFamily="34" charset="0"/>
              </a:rPr>
              <a:t> z </a:t>
            </a:r>
            <a:r>
              <a:rPr lang="en-US" err="1">
                <a:latin typeface="Cambria" panose="02040503050406030204" pitchFamily="18" charset="0"/>
                <a:ea typeface="Cambria" panose="02040503050406030204" pitchFamily="18" charset="0"/>
                <a:cs typeface="Calibri" panose="020F0502020204030204" pitchFamily="34" charset="0"/>
              </a:rPr>
              <a:t>sẽ</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hướng</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về</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phía</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người</a:t>
            </a:r>
            <a:r>
              <a:rPr lang="en-US">
                <a:latin typeface="Cambria" panose="02040503050406030204" pitchFamily="18" charset="0"/>
                <a:ea typeface="Cambria" panose="02040503050406030204" pitchFamily="18" charset="0"/>
                <a:cs typeface="Calibri" panose="020F0502020204030204" pitchFamily="34" charset="0"/>
              </a:rPr>
              <a:t> </a:t>
            </a:r>
            <a:r>
              <a:rPr lang="en-US" err="1">
                <a:latin typeface="Cambria" panose="02040503050406030204" pitchFamily="18" charset="0"/>
                <a:ea typeface="Cambria" panose="02040503050406030204" pitchFamily="18" charset="0"/>
                <a:cs typeface="Calibri" panose="020F0502020204030204" pitchFamily="34" charset="0"/>
              </a:rPr>
              <a:t>xem</a:t>
            </a:r>
            <a:r>
              <a:rPr lang="en-US">
                <a:latin typeface="Cambria" panose="02040503050406030204" pitchFamily="18" charset="0"/>
                <a:ea typeface="Cambria" panose="02040503050406030204" pitchFamily="18" charset="0"/>
                <a:cs typeface="Calibri" panose="020F0502020204030204" pitchFamily="34" charset="0"/>
              </a:rPr>
              <a:t> </a:t>
            </a:r>
          </a:p>
          <a:p>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Geometry - Math - 7th grade by Slidesgo">
  <a:themeElements>
    <a:clrScheme name="Simple Light">
      <a:dk1>
        <a:srgbClr val="1B2020"/>
      </a:dk1>
      <a:lt1>
        <a:srgbClr val="F3ECE4"/>
      </a:lt1>
      <a:dk2>
        <a:srgbClr val="EEC36D"/>
      </a:dk2>
      <a:lt2>
        <a:srgbClr val="D37F5A"/>
      </a:lt2>
      <a:accent1>
        <a:srgbClr val="7D92A7"/>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64E5089AB94B44E8326C48C342689F8" ma:contentTypeVersion="8" ma:contentTypeDescription="Tạo tài liệu mới." ma:contentTypeScope="" ma:versionID="ab9ccf131173d293725e02befb53b398">
  <xsd:schema xmlns:xsd="http://www.w3.org/2001/XMLSchema" xmlns:xs="http://www.w3.org/2001/XMLSchema" xmlns:p="http://schemas.microsoft.com/office/2006/metadata/properties" xmlns:ns3="95e165bd-d1bc-4fe9-8f4e-343137b3c93d" xmlns:ns4="19df0777-8fa8-4319-a2fd-13b5fc4c51f9" targetNamespace="http://schemas.microsoft.com/office/2006/metadata/properties" ma:root="true" ma:fieldsID="b6985e3821a15b4d1298837bdbcf3dcc" ns3:_="" ns4:_="">
    <xsd:import namespace="95e165bd-d1bc-4fe9-8f4e-343137b3c93d"/>
    <xsd:import namespace="19df0777-8fa8-4319-a2fd-13b5fc4c51f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e165bd-d1bc-4fe9-8f4e-343137b3c9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9df0777-8fa8-4319-a2fd-13b5fc4c51f9" elementFormDefault="qualified">
    <xsd:import namespace="http://schemas.microsoft.com/office/2006/documentManagement/types"/>
    <xsd:import namespace="http://schemas.microsoft.com/office/infopath/2007/PartnerControls"/>
    <xsd:element name="SharedWithUsers" ma:index="13"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Chia sẻ Có Chi tiết" ma:internalName="SharedWithDetails" ma:readOnly="true">
      <xsd:simpleType>
        <xsd:restriction base="dms:Note">
          <xsd:maxLength value="255"/>
        </xsd:restriction>
      </xsd:simpleType>
    </xsd:element>
    <xsd:element name="SharingHintHash" ma:index="15"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5e165bd-d1bc-4fe9-8f4e-343137b3c93d" xsi:nil="true"/>
  </documentManagement>
</p:properties>
</file>

<file path=customXml/itemProps1.xml><?xml version="1.0" encoding="utf-8"?>
<ds:datastoreItem xmlns:ds="http://schemas.openxmlformats.org/officeDocument/2006/customXml" ds:itemID="{A1BDF7C4-0466-4A22-B5B8-A2CCCBA6D827}">
  <ds:schemaRefs>
    <ds:schemaRef ds:uri="19df0777-8fa8-4319-a2fd-13b5fc4c51f9"/>
    <ds:schemaRef ds:uri="95e165bd-d1bc-4fe9-8f4e-343137b3c9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B2EB721-085C-4EAE-8723-1CC2F527B545}">
  <ds:schemaRefs>
    <ds:schemaRef ds:uri="http://schemas.microsoft.com/sharepoint/v3/contenttype/forms"/>
  </ds:schemaRefs>
</ds:datastoreItem>
</file>

<file path=customXml/itemProps3.xml><?xml version="1.0" encoding="utf-8"?>
<ds:datastoreItem xmlns:ds="http://schemas.openxmlformats.org/officeDocument/2006/customXml" ds:itemID="{7588C27F-D863-4992-8683-705DCE8B648F}">
  <ds:schemaRefs>
    <ds:schemaRef ds:uri="http://purl.org/dc/terms/"/>
    <ds:schemaRef ds:uri="http://www.w3.org/XML/1998/namespace"/>
    <ds:schemaRef ds:uri="19df0777-8fa8-4319-a2fd-13b5fc4c51f9"/>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95e165bd-d1bc-4fe9-8f4e-343137b3c93d"/>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3005</Words>
  <Application>Microsoft Office PowerPoint</Application>
  <PresentationFormat>On-screen Show (16:9)</PresentationFormat>
  <Paragraphs>209</Paragraphs>
  <Slides>49</Slides>
  <Notes>49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Cambria Math</vt:lpstr>
      <vt:lpstr>Kodchasan</vt:lpstr>
      <vt:lpstr>Orbitron</vt:lpstr>
      <vt:lpstr>Orbitron Medium</vt:lpstr>
      <vt:lpstr>Changa Light</vt:lpstr>
      <vt:lpstr>Courier New</vt:lpstr>
      <vt:lpstr>Changa Medium</vt:lpstr>
      <vt:lpstr>Arial</vt:lpstr>
      <vt:lpstr>Nunito Light</vt:lpstr>
      <vt:lpstr>DM Sans</vt:lpstr>
      <vt:lpstr>Cambria</vt:lpstr>
      <vt:lpstr>Wingdings</vt:lpstr>
      <vt:lpstr>Anaheim</vt:lpstr>
      <vt:lpstr>Jura Medium</vt:lpstr>
      <vt:lpstr>Consolas</vt:lpstr>
      <vt:lpstr>Geometry - Math - 7th grade by Slidesgo</vt:lpstr>
      <vt:lpstr>Các đối tượng hình học trong không gian - </vt:lpstr>
      <vt:lpstr>Các phần trong bài thuyết trình</vt:lpstr>
      <vt:lpstr>PowerPoint Presentation</vt:lpstr>
      <vt:lpstr>Quy trình xử lí đồ họa (Graphics pipeline)</vt:lpstr>
      <vt:lpstr>Biểu diễn các đối tượng hình học</vt:lpstr>
      <vt:lpstr>Hệ trục tọa độ 3 chiều</vt:lpstr>
      <vt:lpstr>PowerPoint Presentation</vt:lpstr>
      <vt:lpstr>PowerPoint Presentation</vt:lpstr>
      <vt:lpstr>Hệ trục tọa độ bàn tay phải</vt:lpstr>
      <vt:lpstr>PowerPoint Presentation</vt:lpstr>
      <vt:lpstr>PowerPoint Presentation</vt:lpstr>
      <vt:lpstr>Một vài đối tượng phức tạp hơn </vt:lpstr>
      <vt:lpstr>Các thuộc tính dùng để mô tả 1 đỉnh</vt:lpstr>
      <vt:lpstr>Các thuộc tính dùng để mô tả 1 đỉnh</vt:lpstr>
      <vt:lpstr>Các thuộc tính dùng để mô tả 1 đỉnh</vt:lpstr>
      <vt:lpstr>Các thuộc tính dùng để mô tả 1 đỉnh</vt:lpstr>
      <vt:lpstr>PowerPoint Presentation</vt:lpstr>
      <vt:lpstr>Nhân ma trận</vt:lpstr>
      <vt:lpstr>Định nghĩa vector và các thao tác</vt:lpstr>
      <vt:lpstr>Biến đổi tuyến tính và ma trận</vt:lpstr>
      <vt:lpstr>PowerPoint Presentation</vt:lpstr>
      <vt:lpstr>PowerPoint Presentation</vt:lpstr>
      <vt:lpstr>PowerPoint Presentation</vt:lpstr>
      <vt:lpstr>Các phép biến đổi hình học trong không gian 3 chiều</vt:lpstr>
      <vt:lpstr>Vector và ma trận trong không gian 3 chiều</vt:lpstr>
      <vt:lpstr>PowerPoint Presentation</vt:lpstr>
      <vt:lpstr>PowerPoint Presentation</vt:lpstr>
      <vt:lpstr>PowerPoint Presentation</vt:lpstr>
      <vt:lpstr>Phép tịnh tiến (Transation) </vt:lpstr>
      <vt:lpstr>Phép tịnh tiến</vt:lpstr>
      <vt:lpstr>Scale (Phép tỉ lệ)</vt:lpstr>
      <vt:lpstr>Phép tỉ lệ </vt:lpstr>
      <vt:lpstr>Rotation(Phép xoay)</vt:lpstr>
      <vt:lpstr>PowerPoint Presentation</vt:lpstr>
      <vt:lpstr>PowerPoint Presentation</vt:lpstr>
      <vt:lpstr>Phép xoay </vt:lpstr>
      <vt:lpstr>Biến đổi cục bộ</vt:lpstr>
      <vt:lpstr>Phép biến đổi cục bộ </vt:lpstr>
      <vt:lpstr>Các phép biến đổi trong không gian</vt:lpstr>
      <vt:lpstr>Các phép biến đổi trong không gian</vt:lpstr>
      <vt:lpstr>Các phép biến đổi trong không gian</vt:lpstr>
      <vt:lpstr>Ứng dụng</vt:lpstr>
      <vt:lpstr>Real-life geometry applications</vt:lpstr>
      <vt:lpstr>Real-life geometry applications</vt:lpstr>
      <vt:lpstr>Cấu trúc dữ liệu mesh</vt:lpstr>
      <vt:lpstr>Giới thiệu Mesh</vt:lpstr>
      <vt:lpstr>Các mô hình mesh</vt:lpstr>
      <vt:lpstr>Các mô hình mesh</vt:lpstr>
      <vt:lpstr>Cảm ơn thầy và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Quoc Nguyen</dc:creator>
  <cp:lastModifiedBy>Nguyễn Ngọc Minh Quốc</cp:lastModifiedBy>
  <cp:revision>1</cp:revision>
  <dcterms:modified xsi:type="dcterms:W3CDTF">2025-05-23T05:29:17Z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0x010100564E5089AB94B44E8326C48C342689F8</vt:lpwstr>
  </property>
</Properties>
</file>